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7535" r:id="rId3"/>
    <p:sldId id="7536" r:id="rId4"/>
    <p:sldId id="7542" r:id="rId5"/>
    <p:sldId id="7548" r:id="rId6"/>
    <p:sldId id="7543" r:id="rId7"/>
    <p:sldId id="7540" r:id="rId8"/>
    <p:sldId id="7541" r:id="rId9"/>
    <p:sldId id="7544" r:id="rId10"/>
    <p:sldId id="7547" r:id="rId11"/>
    <p:sldId id="7545" r:id="rId12"/>
    <p:sldId id="7546" r:id="rId13"/>
    <p:sldId id="257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72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389" autoAdjust="0"/>
    <p:restoredTop sz="94660"/>
  </p:normalViewPr>
  <p:slideViewPr>
    <p:cSldViewPr snapToGrid="0">
      <p:cViewPr>
        <p:scale>
          <a:sx n="100" d="100"/>
          <a:sy n="100" d="100"/>
        </p:scale>
        <p:origin x="-1200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9203D-7443-4485-AF4F-220C0140128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C7B4B-21DF-41BB-97D0-08EC4B8F22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1830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C840F1-4B45-437D-AEE0-7F1AF6ACB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7F5488-E277-484F-8B40-B87F64573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46987D-BFC6-4900-9EB8-ADC8582D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ED29-C50C-4A0B-9FE8-88A2E7DE69B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42A09DA-DBA4-4A9C-9E68-3A1D7F85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04A5489-0A32-4AF1-B25A-65E90CC2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7B6C-F8C8-4154-8F77-A7DE7DEEBD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413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2143F50-8210-4E74-9733-CB6D7D8C6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8FB6BB3-71C8-428F-93DE-B64FD1F86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02610D7-81B0-474A-ADD7-19399882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ED29-C50C-4A0B-9FE8-88A2E7DE69B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D5618C-9FDD-4119-896B-00E69C6B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1B23392-FBC4-405A-B684-AC1AEB5C8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7B6C-F8C8-4154-8F77-A7DE7DEEBD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20284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D91A924-2034-4479-B451-DD7D05D4E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47BCEC3-953E-46A0-BE9A-BE79467032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51D17DA-DFD7-4040-9945-1ECB36F5C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ED29-C50C-4A0B-9FE8-88A2E7DE69B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0ADFCCE-6C89-40F8-B1B9-873AAF526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16028E1-6296-4569-BA30-1FA0E2812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7B6C-F8C8-4154-8F77-A7DE7DEEBD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7669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8850B8-243D-4228-BE91-426179DB1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EE46B92-FDBE-4FB4-82CB-EB236D97D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0D126A-4040-4E0C-8361-1530DED0C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ED29-C50C-4A0B-9FE8-88A2E7DE69B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924CE5E-C021-44C7-BC33-78A32AF36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4DEB4B1-8C82-49BB-BE79-D1E7DEE0C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7B6C-F8C8-4154-8F77-A7DE7DEEBD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2650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BD303A-A785-4D9E-96D4-49BEC3697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1150010-3B2A-4620-83E0-8684F4A4B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43C33F3-1740-4F96-B08B-844218CB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ED29-C50C-4A0B-9FE8-88A2E7DE69B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232C210-0795-4399-9C7F-FEAFD39B3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C2D5E3D-5F79-4249-B97E-791A7B9A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7B6C-F8C8-4154-8F77-A7DE7DEEBD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0754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F559A7D-60F4-45A0-BF8F-CC3FDF48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F9FF41E-4399-4B5E-8640-C298CAEC0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A2F29EB-D201-4CC6-A3F5-4DD4713CC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9E6235D-815C-4DEB-9508-CDDBF0D59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ED29-C50C-4A0B-9FE8-88A2E7DE69B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8C78FE2-E34E-441F-A887-6977B43B5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0B07F64-D458-405B-ABE0-A1DFBFF6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7B6C-F8C8-4154-8F77-A7DE7DEEBD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59089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0ABA8F-7F18-43EB-8DF4-BF0888A1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A7BBDFE-E848-409C-9F34-F7E936364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1BAB5AB-F3FB-4EBD-80EE-6F5D64CE7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EEC2ED8-A653-445B-8212-A150861F78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D113051-9886-48F2-B6B3-441F429B0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4FE77D6-683C-40A3-8B39-CDDF6114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ED29-C50C-4A0B-9FE8-88A2E7DE69B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820310B-3CC8-48DF-8C78-587D0EFFF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8E467B77-71FD-4600-95D0-80B0477C4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7B6C-F8C8-4154-8F77-A7DE7DEEBD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4355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D490343-0AA3-41AD-BA9B-607D9661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4B72430C-98A3-497A-A52A-722DCA8C4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ED29-C50C-4A0B-9FE8-88A2E7DE69B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5EBC414-579D-4571-96D0-18E934A0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E9B13D2-3261-4137-8352-26C99EA8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7B6C-F8C8-4154-8F77-A7DE7DEEBD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8579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D405C3F-7580-4B72-A2C7-14492815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ED29-C50C-4A0B-9FE8-88A2E7DE69B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4696820-685A-4135-95C4-33259EFC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6E68E8F-86A8-4157-AD43-F21F0514C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7B6C-F8C8-4154-8F77-A7DE7DEEBD2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37E62637-31BC-46F9-88D0-BDE76EEA903B}"/>
              </a:ext>
            </a:extLst>
          </p:cNvPr>
          <p:cNvGrpSpPr/>
          <p:nvPr userDrawn="1"/>
        </p:nvGrpSpPr>
        <p:grpSpPr>
          <a:xfrm>
            <a:off x="212786" y="151103"/>
            <a:ext cx="5883214" cy="635316"/>
            <a:chOff x="1771081" y="-98892"/>
            <a:chExt cx="5883214" cy="635316"/>
          </a:xfrm>
        </p:grpSpPr>
        <p:sp>
          <p:nvSpPr>
            <p:cNvPr id="6" name="文本框 5">
              <a:extLst>
                <a:ext uri="{FF2B5EF4-FFF2-40B4-BE49-F238E27FC236}">
                  <a16:creationId xmlns="" xmlns:a16="http://schemas.microsoft.com/office/drawing/2014/main" id="{928692E8-CC0C-4E6A-9708-5B8831AF66E2}"/>
                </a:ext>
              </a:extLst>
            </p:cNvPr>
            <p:cNvSpPr txBox="1"/>
            <p:nvPr/>
          </p:nvSpPr>
          <p:spPr>
            <a:xfrm flipH="1">
              <a:off x="2795857" y="-98892"/>
              <a:ext cx="36684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282425"/>
                  </a:solidFill>
                  <a:latin typeface="+mn-ea"/>
                  <a:ea typeface="+mn-ea"/>
                </a:rPr>
                <a:t>此处添加标题</a:t>
              </a: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FF1E163B-E33A-4027-9B39-B4A8B2E5319D}"/>
                </a:ext>
              </a:extLst>
            </p:cNvPr>
            <p:cNvGrpSpPr/>
            <p:nvPr/>
          </p:nvGrpSpPr>
          <p:grpSpPr>
            <a:xfrm>
              <a:off x="1771081" y="77061"/>
              <a:ext cx="5883214" cy="459363"/>
              <a:chOff x="3128247" y="5228629"/>
              <a:chExt cx="5883214" cy="459363"/>
            </a:xfrm>
          </p:grpSpPr>
          <p:sp>
            <p:nvSpPr>
              <p:cNvPr id="8" name="Freeform 34">
                <a:extLst>
                  <a:ext uri="{FF2B5EF4-FFF2-40B4-BE49-F238E27FC236}">
                    <a16:creationId xmlns="" xmlns:a16="http://schemas.microsoft.com/office/drawing/2014/main" id="{7E672BD5-7801-48CE-82E6-CDE5E48C81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18067" y="5228629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 dirty="0"/>
              </a:p>
            </p:txBody>
          </p:sp>
          <p:sp>
            <p:nvSpPr>
              <p:cNvPr id="9" name="任意多边形 98">
                <a:extLst>
                  <a:ext uri="{FF2B5EF4-FFF2-40B4-BE49-F238E27FC236}">
                    <a16:creationId xmlns="" xmlns:a16="http://schemas.microsoft.com/office/drawing/2014/main" id="{66DCBBBF-1FE6-4149-AE8F-549EDED713F0}"/>
                  </a:ext>
                </a:extLst>
              </p:cNvPr>
              <p:cNvSpPr/>
              <p:nvPr/>
            </p:nvSpPr>
            <p:spPr>
              <a:xfrm>
                <a:off x="3832300" y="5257753"/>
                <a:ext cx="4403334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" fmla="*/ 0 w 6766560"/>
                  <a:gd name="connsiteY0" fmla="*/ 75291 h 398381"/>
                  <a:gd name="connsiteX1" fmla="*/ 4369154 w 6766560"/>
                  <a:gd name="connsiteY1" fmla="*/ 18141 h 398381"/>
                  <a:gd name="connsiteX2" fmla="*/ 4023360 w 6766560"/>
                  <a:gd name="connsiteY2" fmla="*/ 395331 h 398381"/>
                  <a:gd name="connsiteX3" fmla="*/ 6766560 w 6766560"/>
                  <a:gd name="connsiteY3" fmla="*/ 166731 h 398381"/>
                  <a:gd name="connsiteX0" fmla="*/ 0 w 6766560"/>
                  <a:gd name="connsiteY0" fmla="*/ 71354 h 339035"/>
                  <a:gd name="connsiteX1" fmla="*/ 4369154 w 6766560"/>
                  <a:gd name="connsiteY1" fmla="*/ 14204 h 339035"/>
                  <a:gd name="connsiteX2" fmla="*/ 4351696 w 6766560"/>
                  <a:gd name="connsiteY2" fmla="*/ 334244 h 339035"/>
                  <a:gd name="connsiteX3" fmla="*/ 6766560 w 6766560"/>
                  <a:gd name="connsiteY3" fmla="*/ 162794 h 339035"/>
                  <a:gd name="connsiteX0" fmla="*/ 0 w 7194823"/>
                  <a:gd name="connsiteY0" fmla="*/ 71354 h 334304"/>
                  <a:gd name="connsiteX1" fmla="*/ 4369154 w 7194823"/>
                  <a:gd name="connsiteY1" fmla="*/ 14204 h 334304"/>
                  <a:gd name="connsiteX2" fmla="*/ 4351696 w 7194823"/>
                  <a:gd name="connsiteY2" fmla="*/ 334244 h 334304"/>
                  <a:gd name="connsiteX3" fmla="*/ 7194823 w 7194823"/>
                  <a:gd name="connsiteY3" fmla="*/ 37064 h 334304"/>
                  <a:gd name="connsiteX0" fmla="*/ 0 w 7194823"/>
                  <a:gd name="connsiteY0" fmla="*/ 72918 h 358721"/>
                  <a:gd name="connsiteX1" fmla="*/ 4369154 w 7194823"/>
                  <a:gd name="connsiteY1" fmla="*/ 15768 h 358721"/>
                  <a:gd name="connsiteX2" fmla="*/ 4051911 w 7194823"/>
                  <a:gd name="connsiteY2" fmla="*/ 358668 h 358721"/>
                  <a:gd name="connsiteX3" fmla="*/ 7194823 w 7194823"/>
                  <a:gd name="connsiteY3" fmla="*/ 38628 h 358721"/>
                  <a:gd name="connsiteX0" fmla="*/ 0 w 6454042"/>
                  <a:gd name="connsiteY0" fmla="*/ 72918 h 359955"/>
                  <a:gd name="connsiteX1" fmla="*/ 4369154 w 6454042"/>
                  <a:gd name="connsiteY1" fmla="*/ 15768 h 359955"/>
                  <a:gd name="connsiteX2" fmla="*/ 4051911 w 6454042"/>
                  <a:gd name="connsiteY2" fmla="*/ 358668 h 359955"/>
                  <a:gd name="connsiteX3" fmla="*/ 6454042 w 6454042"/>
                  <a:gd name="connsiteY3" fmla="*/ 112769 h 359955"/>
                  <a:gd name="connsiteX0" fmla="*/ 0 w 6454042"/>
                  <a:gd name="connsiteY0" fmla="*/ 62493 h 349247"/>
                  <a:gd name="connsiteX1" fmla="*/ 4122228 w 6454042"/>
                  <a:gd name="connsiteY1" fmla="*/ 17700 h 349247"/>
                  <a:gd name="connsiteX2" fmla="*/ 4051911 w 6454042"/>
                  <a:gd name="connsiteY2" fmla="*/ 348243 h 349247"/>
                  <a:gd name="connsiteX3" fmla="*/ 6454042 w 6454042"/>
                  <a:gd name="connsiteY3" fmla="*/ 102344 h 349247"/>
                  <a:gd name="connsiteX0" fmla="*/ 0 w 4341830"/>
                  <a:gd name="connsiteY0" fmla="*/ 62493 h 348243"/>
                  <a:gd name="connsiteX1" fmla="*/ 4122228 w 4341830"/>
                  <a:gd name="connsiteY1" fmla="*/ 17700 h 348243"/>
                  <a:gd name="connsiteX2" fmla="*/ 4051911 w 4341830"/>
                  <a:gd name="connsiteY2" fmla="*/ 348243 h 348243"/>
                  <a:gd name="connsiteX0" fmla="*/ 0 w 4122228"/>
                  <a:gd name="connsiteY0" fmla="*/ 62493 h 62493"/>
                  <a:gd name="connsiteX1" fmla="*/ 4122228 w 4122228"/>
                  <a:gd name="connsiteY1" fmla="*/ 17700 h 62493"/>
                  <a:gd name="connsiteX0" fmla="*/ 0 w 4122228"/>
                  <a:gd name="connsiteY0" fmla="*/ 44793 h 66159"/>
                  <a:gd name="connsiteX1" fmla="*/ 4122228 w 4122228"/>
                  <a:gd name="connsiteY1" fmla="*/ 0 h 66159"/>
                  <a:gd name="connsiteX0" fmla="*/ 0 w 4245691"/>
                  <a:gd name="connsiteY0" fmla="*/ 156004 h 156004"/>
                  <a:gd name="connsiteX1" fmla="*/ 4245691 w 4245691"/>
                  <a:gd name="connsiteY1" fmla="*/ 0 h 156004"/>
                  <a:gd name="connsiteX0" fmla="*/ 0 w 4245691"/>
                  <a:gd name="connsiteY0" fmla="*/ 156004 h 163985"/>
                  <a:gd name="connsiteX1" fmla="*/ 4245691 w 4245691"/>
                  <a:gd name="connsiteY1" fmla="*/ 0 h 163985"/>
                  <a:gd name="connsiteX0" fmla="*/ 0 w 5449458"/>
                  <a:gd name="connsiteY0" fmla="*/ 143648 h 143648"/>
                  <a:gd name="connsiteX1" fmla="*/ 5449458 w 5449458"/>
                  <a:gd name="connsiteY1" fmla="*/ 0 h 143648"/>
                  <a:gd name="connsiteX0" fmla="*/ 0 w 5449458"/>
                  <a:gd name="connsiteY0" fmla="*/ 143648 h 260913"/>
                  <a:gd name="connsiteX1" fmla="*/ 1990356 w 5449458"/>
                  <a:gd name="connsiteY1" fmla="*/ 260339 h 260913"/>
                  <a:gd name="connsiteX2" fmla="*/ 5449458 w 5449458"/>
                  <a:gd name="connsiteY2" fmla="*/ 0 h 260913"/>
                  <a:gd name="connsiteX0" fmla="*/ 0 w 4693246"/>
                  <a:gd name="connsiteY0" fmla="*/ 169 h 463018"/>
                  <a:gd name="connsiteX1" fmla="*/ 1234144 w 4693246"/>
                  <a:gd name="connsiteY1" fmla="*/ 462849 h 463018"/>
                  <a:gd name="connsiteX2" fmla="*/ 4693246 w 4693246"/>
                  <a:gd name="connsiteY2" fmla="*/ 202510 h 463018"/>
                  <a:gd name="connsiteX0" fmla="*/ 153395 w 4846641"/>
                  <a:gd name="connsiteY0" fmla="*/ 0 h 462988"/>
                  <a:gd name="connsiteX1" fmla="*/ 1387539 w 4846641"/>
                  <a:gd name="connsiteY1" fmla="*/ 462680 h 462988"/>
                  <a:gd name="connsiteX2" fmla="*/ 4846641 w 4846641"/>
                  <a:gd name="connsiteY2" fmla="*/ 202341 h 462988"/>
                  <a:gd name="connsiteX0" fmla="*/ 212160 w 4457851"/>
                  <a:gd name="connsiteY0" fmla="*/ 0 h 462988"/>
                  <a:gd name="connsiteX1" fmla="*/ 998749 w 4457851"/>
                  <a:gd name="connsiteY1" fmla="*/ 462680 h 462988"/>
                  <a:gd name="connsiteX2" fmla="*/ 4457851 w 4457851"/>
                  <a:gd name="connsiteY2" fmla="*/ 202341 h 462988"/>
                  <a:gd name="connsiteX0" fmla="*/ 238795 w 4484486"/>
                  <a:gd name="connsiteY0" fmla="*/ 0 h 462868"/>
                  <a:gd name="connsiteX1" fmla="*/ 1025384 w 4484486"/>
                  <a:gd name="connsiteY1" fmla="*/ 462680 h 462868"/>
                  <a:gd name="connsiteX2" fmla="*/ 4484486 w 4484486"/>
                  <a:gd name="connsiteY2" fmla="*/ 202341 h 462868"/>
                  <a:gd name="connsiteX0" fmla="*/ 410770 w 4656461"/>
                  <a:gd name="connsiteY0" fmla="*/ 0 h 425815"/>
                  <a:gd name="connsiteX1" fmla="*/ 595476 w 4656461"/>
                  <a:gd name="connsiteY1" fmla="*/ 425610 h 425815"/>
                  <a:gd name="connsiteX2" fmla="*/ 4656461 w 4656461"/>
                  <a:gd name="connsiteY2" fmla="*/ 202341 h 425815"/>
                  <a:gd name="connsiteX0" fmla="*/ 410770 w 4656461"/>
                  <a:gd name="connsiteY0" fmla="*/ 0 h 364069"/>
                  <a:gd name="connsiteX1" fmla="*/ 595476 w 4656461"/>
                  <a:gd name="connsiteY1" fmla="*/ 363827 h 364069"/>
                  <a:gd name="connsiteX2" fmla="*/ 4656461 w 4656461"/>
                  <a:gd name="connsiteY2" fmla="*/ 202341 h 364069"/>
                  <a:gd name="connsiteX0" fmla="*/ 558636 w 4511100"/>
                  <a:gd name="connsiteY0" fmla="*/ 0 h 388767"/>
                  <a:gd name="connsiteX1" fmla="*/ 450115 w 4511100"/>
                  <a:gd name="connsiteY1" fmla="*/ 388541 h 388767"/>
                  <a:gd name="connsiteX2" fmla="*/ 4511100 w 4511100"/>
                  <a:gd name="connsiteY2" fmla="*/ 227055 h 388767"/>
                  <a:gd name="connsiteX0" fmla="*/ 445007 w 4613533"/>
                  <a:gd name="connsiteY0" fmla="*/ 0 h 413467"/>
                  <a:gd name="connsiteX1" fmla="*/ 552548 w 4613533"/>
                  <a:gd name="connsiteY1" fmla="*/ 413255 h 413467"/>
                  <a:gd name="connsiteX2" fmla="*/ 4613533 w 4613533"/>
                  <a:gd name="connsiteY2" fmla="*/ 251769 h 413467"/>
                  <a:gd name="connsiteX0" fmla="*/ 437894 w 4606420"/>
                  <a:gd name="connsiteY0" fmla="*/ 0 h 351722"/>
                  <a:gd name="connsiteX1" fmla="*/ 560868 w 4606420"/>
                  <a:gd name="connsiteY1" fmla="*/ 351471 h 351722"/>
                  <a:gd name="connsiteX2" fmla="*/ 4606420 w 4606420"/>
                  <a:gd name="connsiteY2" fmla="*/ 251769 h 351722"/>
                  <a:gd name="connsiteX0" fmla="*/ 424068 w 4592594"/>
                  <a:gd name="connsiteY0" fmla="*/ 0 h 401116"/>
                  <a:gd name="connsiteX1" fmla="*/ 577907 w 4592594"/>
                  <a:gd name="connsiteY1" fmla="*/ 400898 h 401116"/>
                  <a:gd name="connsiteX2" fmla="*/ 4592594 w 4592594"/>
                  <a:gd name="connsiteY2" fmla="*/ 251769 h 401116"/>
                  <a:gd name="connsiteX0" fmla="*/ 424068 w 4592594"/>
                  <a:gd name="connsiteY0" fmla="*/ 0 h 401116"/>
                  <a:gd name="connsiteX1" fmla="*/ 577907 w 4592594"/>
                  <a:gd name="connsiteY1" fmla="*/ 400898 h 401116"/>
                  <a:gd name="connsiteX2" fmla="*/ 4592594 w 4592594"/>
                  <a:gd name="connsiteY2" fmla="*/ 338266 h 401116"/>
                  <a:gd name="connsiteX0" fmla="*/ 391353 w 4638179"/>
                  <a:gd name="connsiteY0" fmla="*/ 0 h 401116"/>
                  <a:gd name="connsiteX1" fmla="*/ 623492 w 4638179"/>
                  <a:gd name="connsiteY1" fmla="*/ 400898 h 401116"/>
                  <a:gd name="connsiteX2" fmla="*/ 4638179 w 4638179"/>
                  <a:gd name="connsiteY2" fmla="*/ 338266 h 401116"/>
                  <a:gd name="connsiteX0" fmla="*/ 391353 w 4904398"/>
                  <a:gd name="connsiteY0" fmla="*/ 0 h 401116"/>
                  <a:gd name="connsiteX1" fmla="*/ 623492 w 4904398"/>
                  <a:gd name="connsiteY1" fmla="*/ 400898 h 401116"/>
                  <a:gd name="connsiteX2" fmla="*/ 4904398 w 4904398"/>
                  <a:gd name="connsiteY2" fmla="*/ 322224 h 40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10" name="任意多边形 99">
                <a:extLst>
                  <a:ext uri="{FF2B5EF4-FFF2-40B4-BE49-F238E27FC236}">
                    <a16:creationId xmlns="" xmlns:a16="http://schemas.microsoft.com/office/drawing/2014/main" id="{F3D3B1F0-6B3E-498B-AE49-077AC4B3A578}"/>
                  </a:ext>
                </a:extLst>
              </p:cNvPr>
              <p:cNvSpPr/>
              <p:nvPr/>
            </p:nvSpPr>
            <p:spPr>
              <a:xfrm>
                <a:off x="3128247" y="5286875"/>
                <a:ext cx="988875" cy="401117"/>
              </a:xfrm>
              <a:custGeom>
                <a:avLst/>
                <a:gdLst>
                  <a:gd name="connsiteX0" fmla="*/ 755361 w 755361"/>
                  <a:gd name="connsiteY0" fmla="*/ 383586 h 416878"/>
                  <a:gd name="connsiteX1" fmla="*/ 1599 w 755361"/>
                  <a:gd name="connsiteY1" fmla="*/ 383586 h 416878"/>
                  <a:gd name="connsiteX2" fmla="*/ 557653 w 755361"/>
                  <a:gd name="connsiteY2" fmla="*/ 37597 h 416878"/>
                  <a:gd name="connsiteX3" fmla="*/ 619437 w 755361"/>
                  <a:gd name="connsiteY3" fmla="*/ 25240 h 416878"/>
                  <a:gd name="connsiteX0" fmla="*/ 754492 w 754492"/>
                  <a:gd name="connsiteY0" fmla="*/ 358346 h 392510"/>
                  <a:gd name="connsiteX1" fmla="*/ 730 w 754492"/>
                  <a:gd name="connsiteY1" fmla="*/ 358346 h 392510"/>
                  <a:gd name="connsiteX2" fmla="*/ 618568 w 754492"/>
                  <a:gd name="connsiteY2" fmla="*/ 0 h 392510"/>
                  <a:gd name="connsiteX0" fmla="*/ 1458409 w 1458409"/>
                  <a:gd name="connsiteY0" fmla="*/ 358346 h 379568"/>
                  <a:gd name="connsiteX1" fmla="*/ 312 w 1458409"/>
                  <a:gd name="connsiteY1" fmla="*/ 333633 h 379568"/>
                  <a:gd name="connsiteX2" fmla="*/ 1322485 w 1458409"/>
                  <a:gd name="connsiteY2" fmla="*/ 0 h 379568"/>
                  <a:gd name="connsiteX0" fmla="*/ 1483885 w 1483885"/>
                  <a:gd name="connsiteY0" fmla="*/ 457200 h 484234"/>
                  <a:gd name="connsiteX1" fmla="*/ 25788 w 1483885"/>
                  <a:gd name="connsiteY1" fmla="*/ 432487 h 484234"/>
                  <a:gd name="connsiteX2" fmla="*/ 569485 w 1483885"/>
                  <a:gd name="connsiteY2" fmla="*/ 0 h 484234"/>
                  <a:gd name="connsiteX0" fmla="*/ 1475175 w 1475175"/>
                  <a:gd name="connsiteY0" fmla="*/ 469557 h 497359"/>
                  <a:gd name="connsiteX1" fmla="*/ 17078 w 1475175"/>
                  <a:gd name="connsiteY1" fmla="*/ 444844 h 497359"/>
                  <a:gd name="connsiteX2" fmla="*/ 684342 w 1475175"/>
                  <a:gd name="connsiteY2" fmla="*/ 0 h 497359"/>
                  <a:gd name="connsiteX0" fmla="*/ 1482176 w 1482176"/>
                  <a:gd name="connsiteY0" fmla="*/ 469557 h 497359"/>
                  <a:gd name="connsiteX1" fmla="*/ 24079 w 1482176"/>
                  <a:gd name="connsiteY1" fmla="*/ 444844 h 497359"/>
                  <a:gd name="connsiteX2" fmla="*/ 691343 w 1482176"/>
                  <a:gd name="connsiteY2" fmla="*/ 0 h 497359"/>
                  <a:gd name="connsiteX0" fmla="*/ 1496003 w 1496003"/>
                  <a:gd name="connsiteY0" fmla="*/ 383060 h 405670"/>
                  <a:gd name="connsiteX1" fmla="*/ 37906 w 1496003"/>
                  <a:gd name="connsiteY1" fmla="*/ 358347 h 405670"/>
                  <a:gd name="connsiteX2" fmla="*/ 581603 w 1496003"/>
                  <a:gd name="connsiteY2" fmla="*/ 0 h 405670"/>
                  <a:gd name="connsiteX0" fmla="*/ 1498863 w 1498863"/>
                  <a:gd name="connsiteY0" fmla="*/ 383060 h 405670"/>
                  <a:gd name="connsiteX1" fmla="*/ 40766 w 1498863"/>
                  <a:gd name="connsiteY1" fmla="*/ 358347 h 405670"/>
                  <a:gd name="connsiteX2" fmla="*/ 584463 w 1498863"/>
                  <a:gd name="connsiteY2" fmla="*/ 0 h 405670"/>
                  <a:gd name="connsiteX0" fmla="*/ 1473706 w 1473706"/>
                  <a:gd name="connsiteY0" fmla="*/ 383060 h 440354"/>
                  <a:gd name="connsiteX1" fmla="*/ 15609 w 1473706"/>
                  <a:gd name="connsiteY1" fmla="*/ 358347 h 440354"/>
                  <a:gd name="connsiteX2" fmla="*/ 559306 w 1473706"/>
                  <a:gd name="connsiteY2" fmla="*/ 0 h 440354"/>
                  <a:gd name="connsiteX0" fmla="*/ 1682620 w 1682620"/>
                  <a:gd name="connsiteY0" fmla="*/ 383060 h 405670"/>
                  <a:gd name="connsiteX1" fmla="*/ 51528 w 1682620"/>
                  <a:gd name="connsiteY1" fmla="*/ 358347 h 405670"/>
                  <a:gd name="connsiteX2" fmla="*/ 595225 w 1682620"/>
                  <a:gd name="connsiteY2" fmla="*/ 0 h 405670"/>
                  <a:gd name="connsiteX0" fmla="*/ 1653020 w 1653020"/>
                  <a:gd name="connsiteY0" fmla="*/ 320540 h 339742"/>
                  <a:gd name="connsiteX1" fmla="*/ 21928 w 1653020"/>
                  <a:gd name="connsiteY1" fmla="*/ 295827 h 339742"/>
                  <a:gd name="connsiteX2" fmla="*/ 825980 w 1653020"/>
                  <a:gd name="connsiteY2" fmla="*/ 0 h 339742"/>
                  <a:gd name="connsiteX0" fmla="*/ 1717144 w 1717144"/>
                  <a:gd name="connsiteY0" fmla="*/ 381397 h 403200"/>
                  <a:gd name="connsiteX1" fmla="*/ 86052 w 1717144"/>
                  <a:gd name="connsiteY1" fmla="*/ 356684 h 403200"/>
                  <a:gd name="connsiteX2" fmla="*/ 296123 w 1717144"/>
                  <a:gd name="connsiteY2" fmla="*/ 12588 h 403200"/>
                  <a:gd name="connsiteX3" fmla="*/ 890104 w 1717144"/>
                  <a:gd name="connsiteY3" fmla="*/ 60857 h 403200"/>
                  <a:gd name="connsiteX0" fmla="*/ 1717144 w 1717144"/>
                  <a:gd name="connsiteY0" fmla="*/ 376649 h 398452"/>
                  <a:gd name="connsiteX1" fmla="*/ 86052 w 1717144"/>
                  <a:gd name="connsiteY1" fmla="*/ 351936 h 398452"/>
                  <a:gd name="connsiteX2" fmla="*/ 296123 w 1717144"/>
                  <a:gd name="connsiteY2" fmla="*/ 7840 h 398452"/>
                  <a:gd name="connsiteX3" fmla="*/ 651445 w 1717144"/>
                  <a:gd name="connsiteY3" fmla="*/ 143636 h 398452"/>
                  <a:gd name="connsiteX0" fmla="*/ 1717144 w 1717144"/>
                  <a:gd name="connsiteY0" fmla="*/ 384043 h 405846"/>
                  <a:gd name="connsiteX1" fmla="*/ 86052 w 1717144"/>
                  <a:gd name="connsiteY1" fmla="*/ 359330 h 405846"/>
                  <a:gd name="connsiteX2" fmla="*/ 296123 w 1717144"/>
                  <a:gd name="connsiteY2" fmla="*/ 15234 h 405846"/>
                  <a:gd name="connsiteX3" fmla="*/ 1237241 w 1717144"/>
                  <a:gd name="connsiteY3" fmla="*/ 38495 h 405846"/>
                  <a:gd name="connsiteX0" fmla="*/ 1717144 w 1717144"/>
                  <a:gd name="connsiteY0" fmla="*/ 377444 h 399247"/>
                  <a:gd name="connsiteX1" fmla="*/ 86052 w 1717144"/>
                  <a:gd name="connsiteY1" fmla="*/ 352731 h 399247"/>
                  <a:gd name="connsiteX2" fmla="*/ 296123 w 1717144"/>
                  <a:gd name="connsiteY2" fmla="*/ 8635 h 399247"/>
                  <a:gd name="connsiteX3" fmla="*/ 1237241 w 1717144"/>
                  <a:gd name="connsiteY3" fmla="*/ 31896 h 399247"/>
                  <a:gd name="connsiteX0" fmla="*/ 1717144 w 1717144"/>
                  <a:gd name="connsiteY0" fmla="*/ 416694 h 438497"/>
                  <a:gd name="connsiteX1" fmla="*/ 86052 w 1717144"/>
                  <a:gd name="connsiteY1" fmla="*/ 391981 h 438497"/>
                  <a:gd name="connsiteX2" fmla="*/ 296123 w 1717144"/>
                  <a:gd name="connsiteY2" fmla="*/ 47885 h 438497"/>
                  <a:gd name="connsiteX3" fmla="*/ 1237241 w 1717144"/>
                  <a:gd name="connsiteY3" fmla="*/ 71146 h 438497"/>
                  <a:gd name="connsiteX0" fmla="*/ 1717144 w 1717144"/>
                  <a:gd name="connsiteY0" fmla="*/ 385519 h 407322"/>
                  <a:gd name="connsiteX1" fmla="*/ 86052 w 1717144"/>
                  <a:gd name="connsiteY1" fmla="*/ 360806 h 407322"/>
                  <a:gd name="connsiteX2" fmla="*/ 296123 w 1717144"/>
                  <a:gd name="connsiteY2" fmla="*/ 16710 h 407322"/>
                  <a:gd name="connsiteX3" fmla="*/ 751724 w 1717144"/>
                  <a:gd name="connsiteY3" fmla="*/ 141722 h 407322"/>
                  <a:gd name="connsiteX0" fmla="*/ 1717144 w 1717144"/>
                  <a:gd name="connsiteY0" fmla="*/ 385132 h 406935"/>
                  <a:gd name="connsiteX1" fmla="*/ 86052 w 1717144"/>
                  <a:gd name="connsiteY1" fmla="*/ 360419 h 406935"/>
                  <a:gd name="connsiteX2" fmla="*/ 296123 w 1717144"/>
                  <a:gd name="connsiteY2" fmla="*/ 16323 h 406935"/>
                  <a:gd name="connsiteX3" fmla="*/ 751724 w 1717144"/>
                  <a:gd name="connsiteY3" fmla="*/ 141335 h 406935"/>
                  <a:gd name="connsiteX0" fmla="*/ 1717144 w 1717144"/>
                  <a:gd name="connsiteY0" fmla="*/ 402465 h 424268"/>
                  <a:gd name="connsiteX1" fmla="*/ 86052 w 1717144"/>
                  <a:gd name="connsiteY1" fmla="*/ 377752 h 424268"/>
                  <a:gd name="connsiteX2" fmla="*/ 296123 w 1717144"/>
                  <a:gd name="connsiteY2" fmla="*/ 33656 h 424268"/>
                  <a:gd name="connsiteX3" fmla="*/ 751724 w 1717144"/>
                  <a:gd name="connsiteY3" fmla="*/ 158668 h 424268"/>
                  <a:gd name="connsiteX0" fmla="*/ 1703068 w 1703068"/>
                  <a:gd name="connsiteY0" fmla="*/ 402465 h 433569"/>
                  <a:gd name="connsiteX1" fmla="*/ 71976 w 1703068"/>
                  <a:gd name="connsiteY1" fmla="*/ 377752 h 433569"/>
                  <a:gd name="connsiteX2" fmla="*/ 282047 w 1703068"/>
                  <a:gd name="connsiteY2" fmla="*/ 33656 h 433569"/>
                  <a:gd name="connsiteX3" fmla="*/ 737648 w 1703068"/>
                  <a:gd name="connsiteY3" fmla="*/ 158668 h 433569"/>
                  <a:gd name="connsiteX0" fmla="*/ 1703068 w 1703068"/>
                  <a:gd name="connsiteY0" fmla="*/ 402465 h 433569"/>
                  <a:gd name="connsiteX1" fmla="*/ 71976 w 1703068"/>
                  <a:gd name="connsiteY1" fmla="*/ 377752 h 433569"/>
                  <a:gd name="connsiteX2" fmla="*/ 282047 w 1703068"/>
                  <a:gd name="connsiteY2" fmla="*/ 33656 h 433569"/>
                  <a:gd name="connsiteX3" fmla="*/ 737648 w 1703068"/>
                  <a:gd name="connsiteY3" fmla="*/ 158668 h 433569"/>
                  <a:gd name="connsiteX0" fmla="*/ 1736283 w 1736283"/>
                  <a:gd name="connsiteY0" fmla="*/ 399831 h 421458"/>
                  <a:gd name="connsiteX1" fmla="*/ 105191 w 1736283"/>
                  <a:gd name="connsiteY1" fmla="*/ 375118 h 421458"/>
                  <a:gd name="connsiteX2" fmla="*/ 243539 w 1736283"/>
                  <a:gd name="connsiteY2" fmla="*/ 34201 h 421458"/>
                  <a:gd name="connsiteX3" fmla="*/ 770863 w 1736283"/>
                  <a:gd name="connsiteY3" fmla="*/ 156034 h 421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6283" h="421458">
                    <a:moveTo>
                      <a:pt x="1736283" y="399831"/>
                    </a:moveTo>
                    <a:cubicBezTo>
                      <a:pt x="1375877" y="428663"/>
                      <a:pt x="353982" y="436056"/>
                      <a:pt x="105191" y="375118"/>
                    </a:cubicBezTo>
                    <a:cubicBezTo>
                      <a:pt x="-143600" y="314180"/>
                      <a:pt x="109530" y="83505"/>
                      <a:pt x="243539" y="34201"/>
                    </a:cubicBezTo>
                    <a:cubicBezTo>
                      <a:pt x="438239" y="-56438"/>
                      <a:pt x="1137030" y="50085"/>
                      <a:pt x="770863" y="156034"/>
                    </a:cubicBezTo>
                  </a:path>
                </a:pathLst>
              </a:custGeom>
              <a:noFill/>
              <a:ln w="25400" cap="rnd">
                <a:solidFill>
                  <a:schemeClr val="tx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947993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93EB02-547A-4DE5-BEAA-F53749DEC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B2BEEC2-8F06-458A-AEAC-2C1121685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81C03D0-E2F2-48A8-AC7F-E030426B1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BA191DE-2852-417E-BCE1-CD27F2D9B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ED29-C50C-4A0B-9FE8-88A2E7DE69B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89C0252-C5DF-452B-B23C-7E36D60F3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8785284-3DA9-499F-A952-A4F16E11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7B6C-F8C8-4154-8F77-A7DE7DEEBD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06640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564D517-A3EE-4466-B14C-5AC531D2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CBB675A-71CB-4886-81AB-0EA50E7EA5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885F4C5F-2E3E-4CB4-8715-6FCE47B00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D18B950-C51F-4765-9EBF-79ABDFDC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ED29-C50C-4A0B-9FE8-88A2E7DE69B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3C22C3D-824B-47B3-B6F1-FB6316E7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C380B64-ED4F-4967-ACD7-2B7CBE0B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E7B6C-F8C8-4154-8F77-A7DE7DEEBD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0882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7882CAB0-3870-46E6-8713-BA9D68B94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A3CD54E-2877-48CC-8FD7-88BE81E72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8AD051E-64C5-4CF8-BCD8-825FDC8A0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7ED29-C50C-4A0B-9FE8-88A2E7DE69BB}" type="datetimeFigureOut">
              <a:rPr lang="zh-CN" altLang="en-US" smtClean="0"/>
              <a:pPr/>
              <a:t>2019/1/10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5783940-BEA1-44B0-805A-CD3D6DC35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3C07432-0A12-40F4-A8D7-F7BBBA6DC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E7B6C-F8C8-4154-8F77-A7DE7DEEBD2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7421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5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EMP\Desktop\封面 拷貝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ECD6F2FA-DC43-442C-BF6A-25786B697047}"/>
              </a:ext>
            </a:extLst>
          </p:cNvPr>
          <p:cNvSpPr txBox="1"/>
          <p:nvPr/>
        </p:nvSpPr>
        <p:spPr>
          <a:xfrm>
            <a:off x="3081131" y="1530628"/>
            <a:ext cx="6341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</a:rPr>
              <a:t>食魚好文化</a:t>
            </a:r>
            <a:endParaRPr lang="en-US" altLang="zh-TW" sz="6000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ea typeface="標楷體" pitchFamily="65" charset="-120"/>
            </a:endParaRPr>
          </a:p>
          <a:p>
            <a:pPr algn="ctr"/>
            <a:r>
              <a:rPr lang="zh-TW" altLang="en-US" sz="48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</a:rPr>
              <a:t>校  園  列  車</a:t>
            </a:r>
            <a:endParaRPr lang="zh-CN" altLang="en-US" sz="48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56090011-5CD4-47FB-B84B-91C4D04D0A57}"/>
              </a:ext>
            </a:extLst>
          </p:cNvPr>
          <p:cNvSpPr txBox="1"/>
          <p:nvPr/>
        </p:nvSpPr>
        <p:spPr>
          <a:xfrm>
            <a:off x="1926157" y="3336155"/>
            <a:ext cx="8621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</a:rPr>
              <a:t>豐富的海洋知識，等著你去認識，旅客們歡迎上車</a:t>
            </a:r>
            <a:r>
              <a:rPr lang="en-US" altLang="zh-TW" sz="2200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</a:rPr>
              <a:t>~~~</a:t>
            </a:r>
            <a:endParaRPr lang="en-US" altLang="zh-CN" sz="2200" dirty="0">
              <a:solidFill>
                <a:srgbClr val="002060"/>
              </a:solidFill>
              <a:latin typeface="Times New Roman" pitchFamily="18" charset="0"/>
              <a:ea typeface="標楷體" pitchFamily="65" charset="-12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313B4E6B-A81E-4B1A-840A-EBD39EDDB0AA}"/>
              </a:ext>
            </a:extLst>
          </p:cNvPr>
          <p:cNvGrpSpPr/>
          <p:nvPr/>
        </p:nvGrpSpPr>
        <p:grpSpPr>
          <a:xfrm>
            <a:off x="3001616" y="3936224"/>
            <a:ext cx="6400800" cy="520697"/>
            <a:chOff x="3889134" y="2337919"/>
            <a:chExt cx="4498115" cy="632013"/>
          </a:xfrm>
        </p:grpSpPr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92B6EE3C-2ED5-4EC0-9C90-A45CF255619F}"/>
                </a:ext>
              </a:extLst>
            </p:cNvPr>
            <p:cNvSpPr txBox="1"/>
            <p:nvPr/>
          </p:nvSpPr>
          <p:spPr>
            <a:xfrm>
              <a:off x="3889134" y="2337919"/>
              <a:ext cx="4498115" cy="560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ea typeface="標楷體" pitchFamily="65" charset="-120"/>
                </a:rPr>
                <a:t>基隆市政府 產業發展處</a:t>
              </a:r>
              <a:endPara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0" name="椭圆 31">
              <a:extLst>
                <a:ext uri="{FF2B5EF4-FFF2-40B4-BE49-F238E27FC236}">
                  <a16:creationId xmlns="" xmlns:a16="http://schemas.microsoft.com/office/drawing/2014/main" id="{55127847-B7A7-4545-97D8-3FCB1BCCAB7E}"/>
                </a:ext>
              </a:extLst>
            </p:cNvPr>
            <p:cNvSpPr/>
            <p:nvPr/>
          </p:nvSpPr>
          <p:spPr>
            <a:xfrm rot="16200000">
              <a:off x="5783156" y="1223001"/>
              <a:ext cx="625687" cy="2868176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標楷體" pitchFamily="65" charset="-120"/>
              </a:endParaRPr>
            </a:p>
          </p:txBody>
        </p:sp>
      </p:grpSp>
      <p:sp>
        <p:nvSpPr>
          <p:cNvPr id="12" name="文本框 5">
            <a:extLst>
              <a:ext uri="{FF2B5EF4-FFF2-40B4-BE49-F238E27FC236}">
                <a16:creationId xmlns="" xmlns:a16="http://schemas.microsoft.com/office/drawing/2014/main" id="{ECD6F2FA-DC43-442C-BF6A-25786B697047}"/>
              </a:ext>
            </a:extLst>
          </p:cNvPr>
          <p:cNvSpPr txBox="1"/>
          <p:nvPr/>
        </p:nvSpPr>
        <p:spPr>
          <a:xfrm>
            <a:off x="3034748" y="1504124"/>
            <a:ext cx="6341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</a:rPr>
              <a:t>食魚好文化</a:t>
            </a:r>
            <a:endParaRPr lang="en-US" altLang="zh-TW" sz="60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標楷體" pitchFamily="65" charset="-120"/>
            </a:endParaRPr>
          </a:p>
          <a:p>
            <a:pPr algn="ctr"/>
            <a:r>
              <a:rPr lang="zh-TW" alt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標楷體" pitchFamily="65" charset="-120"/>
              </a:rPr>
              <a:t>校  園  列  車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9562366"/>
      </p:ext>
    </p:extLst>
  </p:cSld>
  <p:clrMapOvr>
    <a:masterClrMapping/>
  </p:clrMapOvr>
  <p:transition spd="slow" advTm="200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TEMP\Desktop\內頁.JPG"/>
          <p:cNvPicPr>
            <a:picLocks noChangeAspect="1" noChangeArrowheads="1"/>
          </p:cNvPicPr>
          <p:nvPr/>
        </p:nvPicPr>
        <p:blipFill>
          <a:blip r:embed="rId3"/>
          <a:srcRect l="71741" t="85437" r="18622" b="4980"/>
          <a:stretch>
            <a:fillRect/>
          </a:stretch>
        </p:blipFill>
        <p:spPr bwMode="auto">
          <a:xfrm>
            <a:off x="7613374" y="4296863"/>
            <a:ext cx="4578626" cy="2561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4BFC41E5-B144-4672-BFD4-F54938A37F23}"/>
              </a:ext>
            </a:extLst>
          </p:cNvPr>
          <p:cNvSpPr/>
          <p:nvPr/>
        </p:nvSpPr>
        <p:spPr>
          <a:xfrm>
            <a:off x="1329968" y="508349"/>
            <a:ext cx="3746528" cy="7078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感官饗宴</a:t>
            </a:r>
            <a:r>
              <a:rPr lang="en-US" altLang="zh-TW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聽覺</a:t>
            </a:r>
            <a:endParaRPr lang="zh-CN" altLang="en-US"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Freeform 21">
            <a:extLst>
              <a:ext uri="{FF2B5EF4-FFF2-40B4-BE49-F238E27FC236}">
                <a16:creationId xmlns="" xmlns:a16="http://schemas.microsoft.com/office/drawing/2014/main" id="{C816BAED-4242-4A18-8032-88D63D07BB33}"/>
              </a:ext>
            </a:extLst>
          </p:cNvPr>
          <p:cNvSpPr>
            <a:spLocks/>
          </p:cNvSpPr>
          <p:nvPr/>
        </p:nvSpPr>
        <p:spPr bwMode="auto">
          <a:xfrm>
            <a:off x="0" y="1547311"/>
            <a:ext cx="5506640" cy="265928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3248" y="1480932"/>
            <a:ext cx="6058752" cy="3409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536713" y="2573710"/>
            <a:ext cx="5088835" cy="3816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TEMP\Desktop\封面 拷貝.JPG"/>
          <p:cNvPicPr>
            <a:picLocks noChangeAspect="1" noChangeArrowheads="1"/>
          </p:cNvPicPr>
          <p:nvPr/>
        </p:nvPicPr>
        <p:blipFill>
          <a:blip r:embed="rId6"/>
          <a:srcRect l="24546" t="80186" r="61202"/>
          <a:stretch>
            <a:fillRect/>
          </a:stretch>
        </p:blipFill>
        <p:spPr bwMode="auto">
          <a:xfrm rot="1995108">
            <a:off x="-373901" y="215873"/>
            <a:ext cx="1722541" cy="1347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TEMP\Desktop\封面 拷貝.JPG"/>
          <p:cNvPicPr>
            <a:picLocks noChangeAspect="1" noChangeArrowheads="1"/>
          </p:cNvPicPr>
          <p:nvPr/>
        </p:nvPicPr>
        <p:blipFill>
          <a:blip r:embed="rId6"/>
          <a:srcRect l="24546" t="80186" r="61202" b="6226"/>
          <a:stretch>
            <a:fillRect/>
          </a:stretch>
        </p:blipFill>
        <p:spPr bwMode="auto">
          <a:xfrm rot="20270368" flipH="1">
            <a:off x="5192252" y="290754"/>
            <a:ext cx="1722541" cy="92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2194414"/>
      </p:ext>
    </p:extLst>
  </p:cSld>
  <p:clrMapOvr>
    <a:masterClrMapping/>
  </p:clrMapOvr>
  <p:transition spd="slow"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TEMP\Desktop\封面 拷貝.JPG"/>
          <p:cNvPicPr>
            <a:picLocks noChangeAspect="1" noChangeArrowheads="1"/>
          </p:cNvPicPr>
          <p:nvPr/>
        </p:nvPicPr>
        <p:blipFill>
          <a:blip r:embed="rId3"/>
          <a:srcRect l="80563" t="83039" r="7789" b="6837"/>
          <a:stretch>
            <a:fillRect/>
          </a:stretch>
        </p:blipFill>
        <p:spPr bwMode="auto">
          <a:xfrm rot="21355362">
            <a:off x="10322492" y="83968"/>
            <a:ext cx="1868843" cy="913591"/>
          </a:xfrm>
          <a:prstGeom prst="rect">
            <a:avLst/>
          </a:prstGeom>
          <a:noFill/>
        </p:spPr>
      </p:pic>
      <p:pic>
        <p:nvPicPr>
          <p:cNvPr id="8" name="Picture 2" descr="C:\Users\TEMP\Desktop\封面 拷貝2.JPG"/>
          <p:cNvPicPr>
            <a:picLocks noChangeAspect="1" noChangeArrowheads="1"/>
          </p:cNvPicPr>
          <p:nvPr/>
        </p:nvPicPr>
        <p:blipFill>
          <a:blip r:embed="rId4"/>
          <a:srcRect l="73912" b="67780"/>
          <a:stretch>
            <a:fillRect/>
          </a:stretch>
        </p:blipFill>
        <p:spPr bwMode="auto">
          <a:xfrm rot="21300542" flipH="1">
            <a:off x="4459356" y="4711148"/>
            <a:ext cx="2661009" cy="1848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TEMP\Desktop\封面 拷貝.JPG"/>
          <p:cNvPicPr>
            <a:picLocks noChangeAspect="1" noChangeArrowheads="1"/>
          </p:cNvPicPr>
          <p:nvPr/>
        </p:nvPicPr>
        <p:blipFill>
          <a:blip r:embed="rId3"/>
          <a:srcRect l="80563" t="83721" r="6889" b="5408"/>
          <a:stretch>
            <a:fillRect/>
          </a:stretch>
        </p:blipFill>
        <p:spPr bwMode="auto">
          <a:xfrm rot="18764449" flipH="1" flipV="1">
            <a:off x="-213845" y="145586"/>
            <a:ext cx="1985128" cy="967356"/>
          </a:xfrm>
          <a:prstGeom prst="rect">
            <a:avLst/>
          </a:prstGeom>
          <a:noFill/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4BFC41E5-B144-4672-BFD4-F54938A37F23}"/>
              </a:ext>
            </a:extLst>
          </p:cNvPr>
          <p:cNvSpPr/>
          <p:nvPr/>
        </p:nvSpPr>
        <p:spPr>
          <a:xfrm>
            <a:off x="1329968" y="508349"/>
            <a:ext cx="3746528" cy="7078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感官饗宴</a:t>
            </a:r>
            <a:r>
              <a:rPr lang="en-US" altLang="zh-TW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觸覺</a:t>
            </a:r>
            <a:endParaRPr lang="zh-CN" altLang="en-US"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Freeform 21">
            <a:extLst>
              <a:ext uri="{FF2B5EF4-FFF2-40B4-BE49-F238E27FC236}">
                <a16:creationId xmlns="" xmlns:a16="http://schemas.microsoft.com/office/drawing/2014/main" id="{C816BAED-4242-4A18-8032-88D63D07BB33}"/>
              </a:ext>
            </a:extLst>
          </p:cNvPr>
          <p:cNvSpPr>
            <a:spLocks/>
          </p:cNvSpPr>
          <p:nvPr/>
        </p:nvSpPr>
        <p:spPr bwMode="auto">
          <a:xfrm>
            <a:off x="0" y="1547311"/>
            <a:ext cx="5506640" cy="265928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6300" y="1829710"/>
            <a:ext cx="3443874" cy="459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lum bright="20000" contrast="20000"/>
          </a:blip>
          <a:srcRect/>
          <a:stretch>
            <a:fillRect/>
          </a:stretch>
        </p:blipFill>
        <p:spPr bwMode="auto">
          <a:xfrm>
            <a:off x="7096539" y="3719260"/>
            <a:ext cx="4731026" cy="2661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圖片 50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 b="8940"/>
          <a:stretch>
            <a:fillRect/>
          </a:stretch>
        </p:blipFill>
        <p:spPr bwMode="auto">
          <a:xfrm>
            <a:off x="6202016" y="566893"/>
            <a:ext cx="4373219" cy="2991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2194414"/>
      </p:ext>
    </p:extLst>
  </p:cSld>
  <p:clrMapOvr>
    <a:masterClrMapping/>
  </p:clrMapOvr>
  <p:transition spd="slow"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4BFC41E5-B144-4672-BFD4-F54938A37F23}"/>
              </a:ext>
            </a:extLst>
          </p:cNvPr>
          <p:cNvSpPr/>
          <p:nvPr/>
        </p:nvSpPr>
        <p:spPr>
          <a:xfrm>
            <a:off x="1329968" y="508349"/>
            <a:ext cx="3746528" cy="7078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感官饗宴</a:t>
            </a:r>
            <a:r>
              <a:rPr lang="en-US" altLang="zh-TW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味覺</a:t>
            </a:r>
            <a:endParaRPr lang="zh-CN" altLang="en-US"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Freeform 21">
            <a:extLst>
              <a:ext uri="{FF2B5EF4-FFF2-40B4-BE49-F238E27FC236}">
                <a16:creationId xmlns="" xmlns:a16="http://schemas.microsoft.com/office/drawing/2014/main" id="{C816BAED-4242-4A18-8032-88D63D07BB33}"/>
              </a:ext>
            </a:extLst>
          </p:cNvPr>
          <p:cNvSpPr>
            <a:spLocks/>
          </p:cNvSpPr>
          <p:nvPr/>
        </p:nvSpPr>
        <p:spPr bwMode="auto">
          <a:xfrm>
            <a:off x="0" y="1547311"/>
            <a:ext cx="5506640" cy="265928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Picture 6" descr="C:\Users\TEMP\Desktop\內頁.JPG"/>
          <p:cNvPicPr>
            <a:picLocks noChangeAspect="1" noChangeArrowheads="1"/>
          </p:cNvPicPr>
          <p:nvPr/>
        </p:nvPicPr>
        <p:blipFill>
          <a:blip r:embed="rId3"/>
          <a:srcRect l="81735" t="89574" b="-1622"/>
          <a:stretch>
            <a:fillRect/>
          </a:stretch>
        </p:blipFill>
        <p:spPr bwMode="auto">
          <a:xfrm>
            <a:off x="5311190" y="317273"/>
            <a:ext cx="3216584" cy="119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Users\TEMP\Desktop\內頁.JPG"/>
          <p:cNvPicPr>
            <a:picLocks noChangeAspect="1" noChangeArrowheads="1"/>
          </p:cNvPicPr>
          <p:nvPr/>
        </p:nvPicPr>
        <p:blipFill>
          <a:blip r:embed="rId3"/>
          <a:srcRect l="88863" t="82023" b="9950"/>
          <a:stretch>
            <a:fillRect/>
          </a:stretch>
        </p:blipFill>
        <p:spPr bwMode="auto">
          <a:xfrm rot="18320337" flipH="1" flipV="1">
            <a:off x="-501889" y="495253"/>
            <a:ext cx="2337567" cy="947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TEMP\Desktop\內頁.JPG"/>
          <p:cNvPicPr>
            <a:picLocks noChangeAspect="1" noChangeArrowheads="1"/>
          </p:cNvPicPr>
          <p:nvPr/>
        </p:nvPicPr>
        <p:blipFill>
          <a:blip r:embed="rId3"/>
          <a:srcRect t="80342" r="76086"/>
          <a:stretch>
            <a:fillRect/>
          </a:stretch>
        </p:blipFill>
        <p:spPr bwMode="auto">
          <a:xfrm flipH="1">
            <a:off x="8686800" y="5237198"/>
            <a:ext cx="3505200" cy="1620802"/>
          </a:xfrm>
          <a:prstGeom prst="rect">
            <a:avLst/>
          </a:prstGeom>
          <a:noFill/>
        </p:spPr>
      </p:pic>
      <p:pic>
        <p:nvPicPr>
          <p:cNvPr id="1026" name="圖片 46"/>
          <p:cNvPicPr>
            <a:picLocks noChangeAspect="1" noChangeArrowheads="1"/>
          </p:cNvPicPr>
          <p:nvPr/>
        </p:nvPicPr>
        <p:blipFill>
          <a:blip r:embed="rId4"/>
          <a:srcRect r="19884" b="3835"/>
          <a:stretch>
            <a:fillRect/>
          </a:stretch>
        </p:blipFill>
        <p:spPr bwMode="auto">
          <a:xfrm>
            <a:off x="3545352" y="2138052"/>
            <a:ext cx="4485552" cy="323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477" y="1852741"/>
            <a:ext cx="2526646" cy="4490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 t="24857"/>
          <a:stretch>
            <a:fillRect/>
          </a:stretch>
        </p:blipFill>
        <p:spPr bwMode="auto">
          <a:xfrm>
            <a:off x="8091377" y="1457025"/>
            <a:ext cx="3889701" cy="3786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2194414"/>
      </p:ext>
    </p:extLst>
  </p:cSld>
  <p:clrMapOvr>
    <a:masterClrMapping/>
  </p:clrMapOvr>
  <p:transition spd="slow"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MP\Desktop\封面 拷貝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2" name="文本框 6">
            <a:extLst>
              <a:ext uri="{FF2B5EF4-FFF2-40B4-BE49-F238E27FC236}">
                <a16:creationId xmlns="" xmlns:a16="http://schemas.microsoft.com/office/drawing/2014/main" id="{56090011-5CD4-47FB-B84B-91C4D04D0A57}"/>
              </a:ext>
            </a:extLst>
          </p:cNvPr>
          <p:cNvSpPr txBox="1"/>
          <p:nvPr/>
        </p:nvSpPr>
        <p:spPr>
          <a:xfrm>
            <a:off x="2509785" y="3018100"/>
            <a:ext cx="8621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標楷體" pitchFamily="65" charset="-120"/>
              </a:rPr>
              <a:t>感謝您的搭乘</a:t>
            </a:r>
            <a:r>
              <a:rPr lang="en-US" altLang="zh-TW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標楷體" pitchFamily="65" charset="-120"/>
              </a:rPr>
              <a:t>~~~</a:t>
            </a:r>
            <a:endParaRPr lang="en-US" altLang="zh-C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5" name="椭圆 31">
            <a:extLst>
              <a:ext uri="{FF2B5EF4-FFF2-40B4-BE49-F238E27FC236}">
                <a16:creationId xmlns="" xmlns:a16="http://schemas.microsoft.com/office/drawing/2014/main" id="{55127847-B7A7-4545-97D8-3FCB1BCCAB7E}"/>
              </a:ext>
            </a:extLst>
          </p:cNvPr>
          <p:cNvSpPr/>
          <p:nvPr/>
        </p:nvSpPr>
        <p:spPr>
          <a:xfrm rot="16200000">
            <a:off x="6047541" y="2389940"/>
            <a:ext cx="531178" cy="3594401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8" name="文本框 5">
            <a:extLst>
              <a:ext uri="{FF2B5EF4-FFF2-40B4-BE49-F238E27FC236}">
                <a16:creationId xmlns="" xmlns:a16="http://schemas.microsoft.com/office/drawing/2014/main" id="{ECD6F2FA-DC43-442C-BF6A-25786B697047}"/>
              </a:ext>
            </a:extLst>
          </p:cNvPr>
          <p:cNvSpPr txBox="1"/>
          <p:nvPr/>
        </p:nvSpPr>
        <p:spPr>
          <a:xfrm>
            <a:off x="3308488" y="2157208"/>
            <a:ext cx="6341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標楷體" pitchFamily="65" charset="-120"/>
              </a:rPr>
              <a:t>食魚好文化校園列車</a:t>
            </a:r>
            <a:endParaRPr lang="zh-CN" alt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92B6EE3C-2ED5-4EC0-9C90-A45CF255619F}"/>
              </a:ext>
            </a:extLst>
          </p:cNvPr>
          <p:cNvSpPr txBox="1"/>
          <p:nvPr/>
        </p:nvSpPr>
        <p:spPr>
          <a:xfrm>
            <a:off x="3001617" y="3936224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標楷體" pitchFamily="65" charset="-120"/>
              </a:rPr>
              <a:t>基隆市政府 產業發展處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1105104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MP\Desktop\內頁.JPG"/>
          <p:cNvPicPr>
            <a:picLocks noChangeAspect="1" noChangeArrowheads="1"/>
          </p:cNvPicPr>
          <p:nvPr/>
        </p:nvPicPr>
        <p:blipFill>
          <a:blip r:embed="rId3"/>
          <a:srcRect t="80342" r="76086"/>
          <a:stretch>
            <a:fillRect/>
          </a:stretch>
        </p:blipFill>
        <p:spPr bwMode="auto">
          <a:xfrm flipH="1">
            <a:off x="9096764" y="5426765"/>
            <a:ext cx="3095236" cy="1431235"/>
          </a:xfrm>
          <a:prstGeom prst="rect">
            <a:avLst/>
          </a:prstGeom>
          <a:noFill/>
        </p:spPr>
      </p:pic>
      <p:pic>
        <p:nvPicPr>
          <p:cNvPr id="1029" name="Picture 5" descr="C:\Users\TEMP\Desktop\內頁.JPG"/>
          <p:cNvPicPr>
            <a:picLocks noChangeAspect="1" noChangeArrowheads="1"/>
          </p:cNvPicPr>
          <p:nvPr/>
        </p:nvPicPr>
        <p:blipFill>
          <a:blip r:embed="rId3"/>
          <a:srcRect l="23477" t="79562" r="59883" b="2622"/>
          <a:stretch>
            <a:fillRect/>
          </a:stretch>
        </p:blipFill>
        <p:spPr bwMode="auto">
          <a:xfrm rot="1377744">
            <a:off x="-115948" y="4061161"/>
            <a:ext cx="4644737" cy="2797419"/>
          </a:xfrm>
          <a:prstGeom prst="rect">
            <a:avLst/>
          </a:prstGeom>
          <a:noFill/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5A88B1AC-DBAF-4857-BEBA-093C96204E9B}"/>
              </a:ext>
            </a:extLst>
          </p:cNvPr>
          <p:cNvSpPr txBox="1"/>
          <p:nvPr/>
        </p:nvSpPr>
        <p:spPr>
          <a:xfrm>
            <a:off x="6611885" y="2140381"/>
            <a:ext cx="4518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五所基隆在地國小</a:t>
            </a:r>
            <a:endParaRPr lang="zh-CN" altLang="en-US" sz="3600" dirty="0">
              <a:solidFill>
                <a:srgbClr val="5092E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C163E01-8C74-44A1-9A8E-8FFA38BFD7E8}"/>
              </a:ext>
            </a:extLst>
          </p:cNvPr>
          <p:cNvSpPr txBox="1"/>
          <p:nvPr/>
        </p:nvSpPr>
        <p:spPr>
          <a:xfrm>
            <a:off x="6562347" y="3039375"/>
            <a:ext cx="442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latin typeface="+mn-ea"/>
              </a:rPr>
              <a:t>2</a:t>
            </a:r>
            <a:r>
              <a:rPr lang="en-US" altLang="zh-CN" sz="3600" dirty="0" smtClean="0">
                <a:latin typeface="+mn-ea"/>
              </a:rPr>
              <a:t>.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五家基隆在地餐廳</a:t>
            </a:r>
            <a:endParaRPr lang="zh-CN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36787CDC-0937-46A0-B7EC-C550D3728C6A}"/>
              </a:ext>
            </a:extLst>
          </p:cNvPr>
          <p:cNvSpPr txBox="1"/>
          <p:nvPr/>
        </p:nvSpPr>
        <p:spPr>
          <a:xfrm>
            <a:off x="6578471" y="3973369"/>
            <a:ext cx="4394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latin typeface="+mn-ea"/>
              </a:rPr>
              <a:t>3</a:t>
            </a:r>
            <a:r>
              <a:rPr lang="en-US" altLang="zh-CN" sz="3600" dirty="0" smtClean="0">
                <a:latin typeface="+mn-ea"/>
              </a:rPr>
              <a:t>.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五種創意海味菜色</a:t>
            </a:r>
            <a:endParaRPr lang="zh-CN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1F0BF2F8-36B5-4859-AFEA-3CFDDD36C497}"/>
              </a:ext>
            </a:extLst>
          </p:cNvPr>
          <p:cNvSpPr txBox="1"/>
          <p:nvPr/>
        </p:nvSpPr>
        <p:spPr>
          <a:xfrm>
            <a:off x="6528933" y="4872362"/>
            <a:ext cx="5243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 dirty="0">
                <a:latin typeface="+mn-ea"/>
              </a:rPr>
              <a:t>4</a:t>
            </a:r>
            <a:r>
              <a:rPr lang="en-US" altLang="zh-CN" sz="3600" dirty="0" smtClean="0">
                <a:latin typeface="+mn-ea"/>
              </a:rPr>
              <a:t>.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小卷、透抽、章魚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等</a:t>
            </a:r>
            <a:endParaRPr lang="zh-CN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66E42DE6-95EF-45EA-9EB1-F927C50067AA}"/>
              </a:ext>
            </a:extLst>
          </p:cNvPr>
          <p:cNvSpPr>
            <a:spLocks/>
          </p:cNvSpPr>
          <p:nvPr/>
        </p:nvSpPr>
        <p:spPr bwMode="auto">
          <a:xfrm>
            <a:off x="6562347" y="2659508"/>
            <a:ext cx="4237965" cy="106529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5">
            <a:extLst>
              <a:ext uri="{FF2B5EF4-FFF2-40B4-BE49-F238E27FC236}">
                <a16:creationId xmlns="" xmlns:a16="http://schemas.microsoft.com/office/drawing/2014/main" id="{42812D3D-EF6E-4545-81EA-F6344F8BDBF7}"/>
              </a:ext>
            </a:extLst>
          </p:cNvPr>
          <p:cNvSpPr>
            <a:spLocks/>
          </p:cNvSpPr>
          <p:nvPr/>
        </p:nvSpPr>
        <p:spPr bwMode="auto">
          <a:xfrm>
            <a:off x="6542672" y="3540672"/>
            <a:ext cx="4237965" cy="106529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5">
            <a:extLst>
              <a:ext uri="{FF2B5EF4-FFF2-40B4-BE49-F238E27FC236}">
                <a16:creationId xmlns="" xmlns:a16="http://schemas.microsoft.com/office/drawing/2014/main" id="{76140BFF-E504-4B2F-80DB-5615918AAB8D}"/>
              </a:ext>
            </a:extLst>
          </p:cNvPr>
          <p:cNvSpPr>
            <a:spLocks/>
          </p:cNvSpPr>
          <p:nvPr/>
        </p:nvSpPr>
        <p:spPr bwMode="auto">
          <a:xfrm>
            <a:off x="6542671" y="4483193"/>
            <a:ext cx="4237965" cy="106529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5">
            <a:extLst>
              <a:ext uri="{FF2B5EF4-FFF2-40B4-BE49-F238E27FC236}">
                <a16:creationId xmlns="" xmlns:a16="http://schemas.microsoft.com/office/drawing/2014/main" id="{F5071CA4-93F9-4784-A001-3F989B169A4E}"/>
              </a:ext>
            </a:extLst>
          </p:cNvPr>
          <p:cNvSpPr>
            <a:spLocks/>
          </p:cNvSpPr>
          <p:nvPr/>
        </p:nvSpPr>
        <p:spPr bwMode="auto">
          <a:xfrm>
            <a:off x="6509258" y="5382187"/>
            <a:ext cx="4237965" cy="106529"/>
          </a:xfrm>
          <a:custGeom>
            <a:avLst/>
            <a:gdLst>
              <a:gd name="T0" fmla="*/ 1 w 2288"/>
              <a:gd name="T1" fmla="*/ 2 h 38"/>
              <a:gd name="T2" fmla="*/ 2 w 2288"/>
              <a:gd name="T3" fmla="*/ 6 h 38"/>
              <a:gd name="T4" fmla="*/ 152 w 2288"/>
              <a:gd name="T5" fmla="*/ 19 h 38"/>
              <a:gd name="T6" fmla="*/ 199 w 2288"/>
              <a:gd name="T7" fmla="*/ 17 h 38"/>
              <a:gd name="T8" fmla="*/ 566 w 2288"/>
              <a:gd name="T9" fmla="*/ 25 h 38"/>
              <a:gd name="T10" fmla="*/ 710 w 2288"/>
              <a:gd name="T11" fmla="*/ 29 h 38"/>
              <a:gd name="T12" fmla="*/ 1040 w 2288"/>
              <a:gd name="T13" fmla="*/ 31 h 38"/>
              <a:gd name="T14" fmla="*/ 1426 w 2288"/>
              <a:gd name="T15" fmla="*/ 34 h 38"/>
              <a:gd name="T16" fmla="*/ 1706 w 2288"/>
              <a:gd name="T17" fmla="*/ 35 h 38"/>
              <a:gd name="T18" fmla="*/ 1898 w 2288"/>
              <a:gd name="T19" fmla="*/ 34 h 38"/>
              <a:gd name="T20" fmla="*/ 2020 w 2288"/>
              <a:gd name="T21" fmla="*/ 31 h 38"/>
              <a:gd name="T22" fmla="*/ 2182 w 2288"/>
              <a:gd name="T23" fmla="*/ 29 h 38"/>
              <a:gd name="T24" fmla="*/ 2210 w 2288"/>
              <a:gd name="T25" fmla="*/ 31 h 38"/>
              <a:gd name="T26" fmla="*/ 2286 w 2288"/>
              <a:gd name="T27" fmla="*/ 28 h 38"/>
              <a:gd name="T28" fmla="*/ 2287 w 2288"/>
              <a:gd name="T29" fmla="*/ 24 h 38"/>
              <a:gd name="T30" fmla="*/ 2283 w 2288"/>
              <a:gd name="T31" fmla="*/ 23 h 38"/>
              <a:gd name="T32" fmla="*/ 2210 w 2288"/>
              <a:gd name="T33" fmla="*/ 25 h 38"/>
              <a:gd name="T34" fmla="*/ 2183 w 2288"/>
              <a:gd name="T35" fmla="*/ 23 h 38"/>
              <a:gd name="T36" fmla="*/ 2020 w 2288"/>
              <a:gd name="T37" fmla="*/ 25 h 38"/>
              <a:gd name="T38" fmla="*/ 1898 w 2288"/>
              <a:gd name="T39" fmla="*/ 28 h 38"/>
              <a:gd name="T40" fmla="*/ 1706 w 2288"/>
              <a:gd name="T41" fmla="*/ 29 h 38"/>
              <a:gd name="T42" fmla="*/ 1426 w 2288"/>
              <a:gd name="T43" fmla="*/ 28 h 38"/>
              <a:gd name="T44" fmla="*/ 1040 w 2288"/>
              <a:gd name="T45" fmla="*/ 25 h 38"/>
              <a:gd name="T46" fmla="*/ 710 w 2288"/>
              <a:gd name="T47" fmla="*/ 23 h 38"/>
              <a:gd name="T48" fmla="*/ 567 w 2288"/>
              <a:gd name="T49" fmla="*/ 19 h 38"/>
              <a:gd name="T50" fmla="*/ 199 w 2288"/>
              <a:gd name="T51" fmla="*/ 11 h 38"/>
              <a:gd name="T52" fmla="*/ 152 w 2288"/>
              <a:gd name="T53" fmla="*/ 13 h 38"/>
              <a:gd name="T54" fmla="*/ 5 w 2288"/>
              <a:gd name="T55" fmla="*/ 1 h 38"/>
              <a:gd name="T56" fmla="*/ 1 w 2288"/>
              <a:gd name="T57" fmla="*/ 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288" h="38">
                <a:moveTo>
                  <a:pt x="1" y="2"/>
                </a:moveTo>
                <a:cubicBezTo>
                  <a:pt x="0" y="3"/>
                  <a:pt x="1" y="5"/>
                  <a:pt x="2" y="6"/>
                </a:cubicBezTo>
                <a:cubicBezTo>
                  <a:pt x="39" y="25"/>
                  <a:pt x="99" y="22"/>
                  <a:pt x="152" y="19"/>
                </a:cubicBezTo>
                <a:cubicBezTo>
                  <a:pt x="169" y="18"/>
                  <a:pt x="185" y="17"/>
                  <a:pt x="199" y="17"/>
                </a:cubicBezTo>
                <a:cubicBezTo>
                  <a:pt x="322" y="17"/>
                  <a:pt x="446" y="21"/>
                  <a:pt x="566" y="25"/>
                </a:cubicBezTo>
                <a:cubicBezTo>
                  <a:pt x="710" y="29"/>
                  <a:pt x="710" y="29"/>
                  <a:pt x="710" y="29"/>
                </a:cubicBezTo>
                <a:cubicBezTo>
                  <a:pt x="820" y="32"/>
                  <a:pt x="932" y="31"/>
                  <a:pt x="1040" y="31"/>
                </a:cubicBezTo>
                <a:cubicBezTo>
                  <a:pt x="1167" y="30"/>
                  <a:pt x="1297" y="29"/>
                  <a:pt x="1426" y="34"/>
                </a:cubicBezTo>
                <a:cubicBezTo>
                  <a:pt x="1519" y="37"/>
                  <a:pt x="1614" y="36"/>
                  <a:pt x="1706" y="35"/>
                </a:cubicBezTo>
                <a:cubicBezTo>
                  <a:pt x="1769" y="34"/>
                  <a:pt x="1834" y="34"/>
                  <a:pt x="1898" y="34"/>
                </a:cubicBezTo>
                <a:cubicBezTo>
                  <a:pt x="1939" y="35"/>
                  <a:pt x="1980" y="33"/>
                  <a:pt x="2020" y="31"/>
                </a:cubicBezTo>
                <a:cubicBezTo>
                  <a:pt x="2073" y="28"/>
                  <a:pt x="2128" y="26"/>
                  <a:pt x="2182" y="29"/>
                </a:cubicBezTo>
                <a:cubicBezTo>
                  <a:pt x="2191" y="29"/>
                  <a:pt x="2200" y="30"/>
                  <a:pt x="2210" y="31"/>
                </a:cubicBezTo>
                <a:cubicBezTo>
                  <a:pt x="2236" y="34"/>
                  <a:pt x="2266" y="38"/>
                  <a:pt x="2286" y="28"/>
                </a:cubicBezTo>
                <a:cubicBezTo>
                  <a:pt x="2287" y="28"/>
                  <a:pt x="2288" y="26"/>
                  <a:pt x="2287" y="24"/>
                </a:cubicBezTo>
                <a:cubicBezTo>
                  <a:pt x="2286" y="23"/>
                  <a:pt x="2285" y="22"/>
                  <a:pt x="2283" y="23"/>
                </a:cubicBezTo>
                <a:cubicBezTo>
                  <a:pt x="2265" y="32"/>
                  <a:pt x="2236" y="28"/>
                  <a:pt x="2210" y="25"/>
                </a:cubicBezTo>
                <a:cubicBezTo>
                  <a:pt x="2200" y="24"/>
                  <a:pt x="2191" y="23"/>
                  <a:pt x="2183" y="23"/>
                </a:cubicBezTo>
                <a:cubicBezTo>
                  <a:pt x="2128" y="20"/>
                  <a:pt x="2073" y="22"/>
                  <a:pt x="2020" y="25"/>
                </a:cubicBezTo>
                <a:cubicBezTo>
                  <a:pt x="1980" y="27"/>
                  <a:pt x="1938" y="29"/>
                  <a:pt x="1898" y="28"/>
                </a:cubicBezTo>
                <a:cubicBezTo>
                  <a:pt x="1834" y="28"/>
                  <a:pt x="1769" y="28"/>
                  <a:pt x="1706" y="29"/>
                </a:cubicBezTo>
                <a:cubicBezTo>
                  <a:pt x="1614" y="30"/>
                  <a:pt x="1519" y="32"/>
                  <a:pt x="1426" y="28"/>
                </a:cubicBezTo>
                <a:cubicBezTo>
                  <a:pt x="1297" y="23"/>
                  <a:pt x="1167" y="24"/>
                  <a:pt x="1040" y="25"/>
                </a:cubicBezTo>
                <a:cubicBezTo>
                  <a:pt x="932" y="25"/>
                  <a:pt x="820" y="26"/>
                  <a:pt x="710" y="23"/>
                </a:cubicBezTo>
                <a:cubicBezTo>
                  <a:pt x="567" y="19"/>
                  <a:pt x="567" y="19"/>
                  <a:pt x="567" y="19"/>
                </a:cubicBezTo>
                <a:cubicBezTo>
                  <a:pt x="446" y="15"/>
                  <a:pt x="322" y="11"/>
                  <a:pt x="199" y="11"/>
                </a:cubicBezTo>
                <a:cubicBezTo>
                  <a:pt x="185" y="11"/>
                  <a:pt x="169" y="12"/>
                  <a:pt x="152" y="13"/>
                </a:cubicBezTo>
                <a:cubicBezTo>
                  <a:pt x="100" y="16"/>
                  <a:pt x="40" y="19"/>
                  <a:pt x="5" y="1"/>
                </a:cubicBezTo>
                <a:cubicBezTo>
                  <a:pt x="4" y="0"/>
                  <a:pt x="2" y="0"/>
                  <a:pt x="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2AEFF981-F3B5-452C-BB39-C6F663CFF168}"/>
              </a:ext>
            </a:extLst>
          </p:cNvPr>
          <p:cNvGrpSpPr/>
          <p:nvPr/>
        </p:nvGrpSpPr>
        <p:grpSpPr>
          <a:xfrm>
            <a:off x="4623056" y="736918"/>
            <a:ext cx="1375398" cy="2272793"/>
            <a:chOff x="3310369" y="3415833"/>
            <a:chExt cx="1311951" cy="1739005"/>
          </a:xfrm>
          <a:noFill/>
        </p:grpSpPr>
        <p:sp>
          <p:nvSpPr>
            <p:cNvPr id="14" name="椭圆 31">
              <a:extLst>
                <a:ext uri="{FF2B5EF4-FFF2-40B4-BE49-F238E27FC236}">
                  <a16:creationId xmlns="" xmlns:a16="http://schemas.microsoft.com/office/drawing/2014/main" id="{51E820A9-2E9B-4F4F-B158-9E7D2EA32214}"/>
                </a:ext>
              </a:extLst>
            </p:cNvPr>
            <p:cNvSpPr/>
            <p:nvPr/>
          </p:nvSpPr>
          <p:spPr>
            <a:xfrm>
              <a:off x="3310369" y="3415833"/>
              <a:ext cx="1311951" cy="173900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" fmla="*/ 328247 w 656494"/>
                <a:gd name="connsiteY0" fmla="*/ 0 h 633046"/>
                <a:gd name="connsiteX1" fmla="*/ 656494 w 656494"/>
                <a:gd name="connsiteY1" fmla="*/ 316523 h 633046"/>
                <a:gd name="connsiteX2" fmla="*/ 328247 w 656494"/>
                <a:gd name="connsiteY2" fmla="*/ 633046 h 633046"/>
                <a:gd name="connsiteX3" fmla="*/ 0 w 656494"/>
                <a:gd name="connsiteY3" fmla="*/ 316523 h 633046"/>
                <a:gd name="connsiteX4" fmla="*/ 419687 w 656494"/>
                <a:gd name="connsiteY4" fmla="*/ 91440 h 633046"/>
                <a:gd name="connsiteX0" fmla="*/ 402964 w 731211"/>
                <a:gd name="connsiteY0" fmla="*/ 0 h 633046"/>
                <a:gd name="connsiteX1" fmla="*/ 731211 w 731211"/>
                <a:gd name="connsiteY1" fmla="*/ 316523 h 633046"/>
                <a:gd name="connsiteX2" fmla="*/ 402964 w 731211"/>
                <a:gd name="connsiteY2" fmla="*/ 633046 h 633046"/>
                <a:gd name="connsiteX3" fmla="*/ 74717 w 731211"/>
                <a:gd name="connsiteY3" fmla="*/ 316523 h 633046"/>
                <a:gd name="connsiteX4" fmla="*/ 161895 w 731211"/>
                <a:gd name="connsiteY4" fmla="*/ 152400 h 633046"/>
                <a:gd name="connsiteX0" fmla="*/ 353700 w 681947"/>
                <a:gd name="connsiteY0" fmla="*/ 0 h 633046"/>
                <a:gd name="connsiteX1" fmla="*/ 681947 w 681947"/>
                <a:gd name="connsiteY1" fmla="*/ 316523 h 633046"/>
                <a:gd name="connsiteX2" fmla="*/ 353700 w 681947"/>
                <a:gd name="connsiteY2" fmla="*/ 633046 h 633046"/>
                <a:gd name="connsiteX3" fmla="*/ 25453 w 681947"/>
                <a:gd name="connsiteY3" fmla="*/ 316523 h 633046"/>
                <a:gd name="connsiteX4" fmla="*/ 112631 w 681947"/>
                <a:gd name="connsiteY4" fmla="*/ 152400 h 633046"/>
                <a:gd name="connsiteX0" fmla="*/ 341249 w 669496"/>
                <a:gd name="connsiteY0" fmla="*/ 0 h 633046"/>
                <a:gd name="connsiteX1" fmla="*/ 669496 w 669496"/>
                <a:gd name="connsiteY1" fmla="*/ 316523 h 633046"/>
                <a:gd name="connsiteX2" fmla="*/ 341249 w 669496"/>
                <a:gd name="connsiteY2" fmla="*/ 633046 h 633046"/>
                <a:gd name="connsiteX3" fmla="*/ 13002 w 669496"/>
                <a:gd name="connsiteY3" fmla="*/ 316523 h 633046"/>
                <a:gd name="connsiteX4" fmla="*/ 100180 w 669496"/>
                <a:gd name="connsiteY4" fmla="*/ 152400 h 633046"/>
                <a:gd name="connsiteX0" fmla="*/ 347951 w 676198"/>
                <a:gd name="connsiteY0" fmla="*/ 0 h 633046"/>
                <a:gd name="connsiteX1" fmla="*/ 676198 w 676198"/>
                <a:gd name="connsiteY1" fmla="*/ 316523 h 633046"/>
                <a:gd name="connsiteX2" fmla="*/ 347951 w 676198"/>
                <a:gd name="connsiteY2" fmla="*/ 633046 h 633046"/>
                <a:gd name="connsiteX3" fmla="*/ 19704 w 676198"/>
                <a:gd name="connsiteY3" fmla="*/ 316523 h 633046"/>
                <a:gd name="connsiteX4" fmla="*/ 79173 w 676198"/>
                <a:gd name="connsiteY4" fmla="*/ 113607 h 633046"/>
                <a:gd name="connsiteX0" fmla="*/ 333371 w 661618"/>
                <a:gd name="connsiteY0" fmla="*/ 0 h 633046"/>
                <a:gd name="connsiteX1" fmla="*/ 661618 w 661618"/>
                <a:gd name="connsiteY1" fmla="*/ 316523 h 633046"/>
                <a:gd name="connsiteX2" fmla="*/ 333371 w 661618"/>
                <a:gd name="connsiteY2" fmla="*/ 633046 h 633046"/>
                <a:gd name="connsiteX3" fmla="*/ 5124 w 661618"/>
                <a:gd name="connsiteY3" fmla="*/ 316523 h 633046"/>
                <a:gd name="connsiteX4" fmla="*/ 64593 w 661618"/>
                <a:gd name="connsiteY4" fmla="*/ 113607 h 633046"/>
                <a:gd name="connsiteX0" fmla="*/ 178200 w 661618"/>
                <a:gd name="connsiteY0" fmla="*/ 0 h 583170"/>
                <a:gd name="connsiteX1" fmla="*/ 661618 w 661618"/>
                <a:gd name="connsiteY1" fmla="*/ 266647 h 583170"/>
                <a:gd name="connsiteX2" fmla="*/ 333371 w 661618"/>
                <a:gd name="connsiteY2" fmla="*/ 583170 h 583170"/>
                <a:gd name="connsiteX3" fmla="*/ 5124 w 661618"/>
                <a:gd name="connsiteY3" fmla="*/ 266647 h 583170"/>
                <a:gd name="connsiteX4" fmla="*/ 64593 w 661618"/>
                <a:gd name="connsiteY4" fmla="*/ 63731 h 583170"/>
                <a:gd name="connsiteX0" fmla="*/ 178200 w 662133"/>
                <a:gd name="connsiteY0" fmla="*/ 66578 h 649748"/>
                <a:gd name="connsiteX1" fmla="*/ 412660 w 662133"/>
                <a:gd name="connsiteY1" fmla="*/ 10947 h 649748"/>
                <a:gd name="connsiteX2" fmla="*/ 661618 w 662133"/>
                <a:gd name="connsiteY2" fmla="*/ 333225 h 649748"/>
                <a:gd name="connsiteX3" fmla="*/ 333371 w 662133"/>
                <a:gd name="connsiteY3" fmla="*/ 649748 h 649748"/>
                <a:gd name="connsiteX4" fmla="*/ 5124 w 662133"/>
                <a:gd name="connsiteY4" fmla="*/ 333225 h 649748"/>
                <a:gd name="connsiteX5" fmla="*/ 64593 w 662133"/>
                <a:gd name="connsiteY5" fmla="*/ 130309 h 649748"/>
                <a:gd name="connsiteX0" fmla="*/ 178200 w 662148"/>
                <a:gd name="connsiteY0" fmla="*/ 66578 h 649748"/>
                <a:gd name="connsiteX1" fmla="*/ 412660 w 662148"/>
                <a:gd name="connsiteY1" fmla="*/ 10947 h 649748"/>
                <a:gd name="connsiteX2" fmla="*/ 661618 w 662148"/>
                <a:gd name="connsiteY2" fmla="*/ 333225 h 649748"/>
                <a:gd name="connsiteX3" fmla="*/ 333371 w 662148"/>
                <a:gd name="connsiteY3" fmla="*/ 649748 h 649748"/>
                <a:gd name="connsiteX4" fmla="*/ 5124 w 662148"/>
                <a:gd name="connsiteY4" fmla="*/ 333225 h 649748"/>
                <a:gd name="connsiteX5" fmla="*/ 64593 w 662148"/>
                <a:gd name="connsiteY5" fmla="*/ 130309 h 649748"/>
                <a:gd name="connsiteX0" fmla="*/ 178200 w 662148"/>
                <a:gd name="connsiteY0" fmla="*/ 61032 h 644202"/>
                <a:gd name="connsiteX1" fmla="*/ 412660 w 662148"/>
                <a:gd name="connsiteY1" fmla="*/ 5401 h 644202"/>
                <a:gd name="connsiteX2" fmla="*/ 661618 w 662148"/>
                <a:gd name="connsiteY2" fmla="*/ 327679 h 644202"/>
                <a:gd name="connsiteX3" fmla="*/ 333371 w 662148"/>
                <a:gd name="connsiteY3" fmla="*/ 644202 h 644202"/>
                <a:gd name="connsiteX4" fmla="*/ 5124 w 662148"/>
                <a:gd name="connsiteY4" fmla="*/ 327679 h 644202"/>
                <a:gd name="connsiteX5" fmla="*/ 64593 w 662148"/>
                <a:gd name="connsiteY5" fmla="*/ 124763 h 644202"/>
                <a:gd name="connsiteX0" fmla="*/ 178200 w 662148"/>
                <a:gd name="connsiteY0" fmla="*/ 75865 h 659035"/>
                <a:gd name="connsiteX1" fmla="*/ 168819 w 662148"/>
                <a:gd name="connsiteY1" fmla="*/ 31317 h 659035"/>
                <a:gd name="connsiteX2" fmla="*/ 412660 w 662148"/>
                <a:gd name="connsiteY2" fmla="*/ 20234 h 659035"/>
                <a:gd name="connsiteX3" fmla="*/ 661618 w 662148"/>
                <a:gd name="connsiteY3" fmla="*/ 342512 h 659035"/>
                <a:gd name="connsiteX4" fmla="*/ 333371 w 662148"/>
                <a:gd name="connsiteY4" fmla="*/ 659035 h 659035"/>
                <a:gd name="connsiteX5" fmla="*/ 5124 w 662148"/>
                <a:gd name="connsiteY5" fmla="*/ 342512 h 659035"/>
                <a:gd name="connsiteX6" fmla="*/ 64593 w 662148"/>
                <a:gd name="connsiteY6" fmla="*/ 139596 h 659035"/>
                <a:gd name="connsiteX0" fmla="*/ 178200 w 662148"/>
                <a:gd name="connsiteY0" fmla="*/ 68901 h 652071"/>
                <a:gd name="connsiteX1" fmla="*/ 130026 w 662148"/>
                <a:gd name="connsiteY1" fmla="*/ 68688 h 652071"/>
                <a:gd name="connsiteX2" fmla="*/ 412660 w 662148"/>
                <a:gd name="connsiteY2" fmla="*/ 13270 h 652071"/>
                <a:gd name="connsiteX3" fmla="*/ 661618 w 662148"/>
                <a:gd name="connsiteY3" fmla="*/ 335548 h 652071"/>
                <a:gd name="connsiteX4" fmla="*/ 333371 w 662148"/>
                <a:gd name="connsiteY4" fmla="*/ 652071 h 652071"/>
                <a:gd name="connsiteX5" fmla="*/ 5124 w 662148"/>
                <a:gd name="connsiteY5" fmla="*/ 335548 h 652071"/>
                <a:gd name="connsiteX6" fmla="*/ 64593 w 662148"/>
                <a:gd name="connsiteY6" fmla="*/ 132632 h 652071"/>
                <a:gd name="connsiteX0" fmla="*/ 178200 w 662220"/>
                <a:gd name="connsiteY0" fmla="*/ 68901 h 652071"/>
                <a:gd name="connsiteX1" fmla="*/ 130026 w 662220"/>
                <a:gd name="connsiteY1" fmla="*/ 68688 h 652071"/>
                <a:gd name="connsiteX2" fmla="*/ 412660 w 662220"/>
                <a:gd name="connsiteY2" fmla="*/ 13270 h 652071"/>
                <a:gd name="connsiteX3" fmla="*/ 661618 w 662220"/>
                <a:gd name="connsiteY3" fmla="*/ 335548 h 652071"/>
                <a:gd name="connsiteX4" fmla="*/ 333371 w 662220"/>
                <a:gd name="connsiteY4" fmla="*/ 652071 h 652071"/>
                <a:gd name="connsiteX5" fmla="*/ 5124 w 662220"/>
                <a:gd name="connsiteY5" fmla="*/ 335548 h 652071"/>
                <a:gd name="connsiteX6" fmla="*/ 64593 w 662220"/>
                <a:gd name="connsiteY6" fmla="*/ 132632 h 652071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8200 w 662220"/>
                <a:gd name="connsiteY0" fmla="*/ 58449 h 641619"/>
                <a:gd name="connsiteX1" fmla="*/ 130026 w 662220"/>
                <a:gd name="connsiteY1" fmla="*/ 58236 h 641619"/>
                <a:gd name="connsiteX2" fmla="*/ 412660 w 662220"/>
                <a:gd name="connsiteY2" fmla="*/ 2818 h 641619"/>
                <a:gd name="connsiteX3" fmla="*/ 661618 w 662220"/>
                <a:gd name="connsiteY3" fmla="*/ 325096 h 641619"/>
                <a:gd name="connsiteX4" fmla="*/ 333371 w 662220"/>
                <a:gd name="connsiteY4" fmla="*/ 641619 h 641619"/>
                <a:gd name="connsiteX5" fmla="*/ 5124 w 662220"/>
                <a:gd name="connsiteY5" fmla="*/ 325096 h 641619"/>
                <a:gd name="connsiteX6" fmla="*/ 64593 w 662220"/>
                <a:gd name="connsiteY6" fmla="*/ 122180 h 641619"/>
                <a:gd name="connsiteX0" fmla="*/ 176252 w 660272"/>
                <a:gd name="connsiteY0" fmla="*/ 58449 h 641619"/>
                <a:gd name="connsiteX1" fmla="*/ 128078 w 660272"/>
                <a:gd name="connsiteY1" fmla="*/ 58236 h 641619"/>
                <a:gd name="connsiteX2" fmla="*/ 410712 w 660272"/>
                <a:gd name="connsiteY2" fmla="*/ 2818 h 641619"/>
                <a:gd name="connsiteX3" fmla="*/ 659670 w 660272"/>
                <a:gd name="connsiteY3" fmla="*/ 325096 h 641619"/>
                <a:gd name="connsiteX4" fmla="*/ 331423 w 660272"/>
                <a:gd name="connsiteY4" fmla="*/ 641619 h 641619"/>
                <a:gd name="connsiteX5" fmla="*/ 3176 w 660272"/>
                <a:gd name="connsiteY5" fmla="*/ 325096 h 641619"/>
                <a:gd name="connsiteX6" fmla="*/ 62645 w 660272"/>
                <a:gd name="connsiteY6" fmla="*/ 122180 h 641619"/>
                <a:gd name="connsiteX0" fmla="*/ 253837 w 660272"/>
                <a:gd name="connsiteY0" fmla="*/ 30740 h 641619"/>
                <a:gd name="connsiteX1" fmla="*/ 128078 w 660272"/>
                <a:gd name="connsiteY1" fmla="*/ 58236 h 641619"/>
                <a:gd name="connsiteX2" fmla="*/ 410712 w 660272"/>
                <a:gd name="connsiteY2" fmla="*/ 2818 h 641619"/>
                <a:gd name="connsiteX3" fmla="*/ 659670 w 660272"/>
                <a:gd name="connsiteY3" fmla="*/ 325096 h 641619"/>
                <a:gd name="connsiteX4" fmla="*/ 331423 w 660272"/>
                <a:gd name="connsiteY4" fmla="*/ 641619 h 641619"/>
                <a:gd name="connsiteX5" fmla="*/ 3176 w 660272"/>
                <a:gd name="connsiteY5" fmla="*/ 325096 h 641619"/>
                <a:gd name="connsiteX6" fmla="*/ 62645 w 660272"/>
                <a:gd name="connsiteY6" fmla="*/ 122180 h 641619"/>
                <a:gd name="connsiteX0" fmla="*/ 253837 w 660191"/>
                <a:gd name="connsiteY0" fmla="*/ 41069 h 651948"/>
                <a:gd name="connsiteX1" fmla="*/ 161329 w 660191"/>
                <a:gd name="connsiteY1" fmla="*/ 63023 h 651948"/>
                <a:gd name="connsiteX2" fmla="*/ 410712 w 660191"/>
                <a:gd name="connsiteY2" fmla="*/ 13147 h 651948"/>
                <a:gd name="connsiteX3" fmla="*/ 659670 w 660191"/>
                <a:gd name="connsiteY3" fmla="*/ 335425 h 651948"/>
                <a:gd name="connsiteX4" fmla="*/ 331423 w 660191"/>
                <a:gd name="connsiteY4" fmla="*/ 651948 h 651948"/>
                <a:gd name="connsiteX5" fmla="*/ 3176 w 660191"/>
                <a:gd name="connsiteY5" fmla="*/ 335425 h 651948"/>
                <a:gd name="connsiteX6" fmla="*/ 62645 w 660191"/>
                <a:gd name="connsiteY6" fmla="*/ 132509 h 651948"/>
                <a:gd name="connsiteX0" fmla="*/ 253837 w 660897"/>
                <a:gd name="connsiteY0" fmla="*/ 45475 h 656354"/>
                <a:gd name="connsiteX1" fmla="*/ 161329 w 660897"/>
                <a:gd name="connsiteY1" fmla="*/ 67429 h 656354"/>
                <a:gd name="connsiteX2" fmla="*/ 410712 w 660897"/>
                <a:gd name="connsiteY2" fmla="*/ 17553 h 656354"/>
                <a:gd name="connsiteX3" fmla="*/ 659670 w 660897"/>
                <a:gd name="connsiteY3" fmla="*/ 339831 h 656354"/>
                <a:gd name="connsiteX4" fmla="*/ 331423 w 660897"/>
                <a:gd name="connsiteY4" fmla="*/ 656354 h 656354"/>
                <a:gd name="connsiteX5" fmla="*/ 3176 w 660897"/>
                <a:gd name="connsiteY5" fmla="*/ 339831 h 656354"/>
                <a:gd name="connsiteX6" fmla="*/ 62645 w 660897"/>
                <a:gd name="connsiteY6" fmla="*/ 136915 h 656354"/>
                <a:gd name="connsiteX0" fmla="*/ 253837 w 660406"/>
                <a:gd name="connsiteY0" fmla="*/ 41070 h 651949"/>
                <a:gd name="connsiteX1" fmla="*/ 161329 w 660406"/>
                <a:gd name="connsiteY1" fmla="*/ 63024 h 651949"/>
                <a:gd name="connsiteX2" fmla="*/ 410712 w 660406"/>
                <a:gd name="connsiteY2" fmla="*/ 13148 h 651949"/>
                <a:gd name="connsiteX3" fmla="*/ 659670 w 660406"/>
                <a:gd name="connsiteY3" fmla="*/ 335426 h 651949"/>
                <a:gd name="connsiteX4" fmla="*/ 331423 w 660406"/>
                <a:gd name="connsiteY4" fmla="*/ 651949 h 651949"/>
                <a:gd name="connsiteX5" fmla="*/ 3176 w 660406"/>
                <a:gd name="connsiteY5" fmla="*/ 335426 h 651949"/>
                <a:gd name="connsiteX6" fmla="*/ 62645 w 660406"/>
                <a:gd name="connsiteY6" fmla="*/ 132510 h 651949"/>
                <a:gd name="connsiteX0" fmla="*/ 161329 w 660406"/>
                <a:gd name="connsiteY0" fmla="*/ 63024 h 651949"/>
                <a:gd name="connsiteX1" fmla="*/ 410712 w 660406"/>
                <a:gd name="connsiteY1" fmla="*/ 13148 h 651949"/>
                <a:gd name="connsiteX2" fmla="*/ 659670 w 660406"/>
                <a:gd name="connsiteY2" fmla="*/ 335426 h 651949"/>
                <a:gd name="connsiteX3" fmla="*/ 331423 w 660406"/>
                <a:gd name="connsiteY3" fmla="*/ 651949 h 651949"/>
                <a:gd name="connsiteX4" fmla="*/ 3176 w 660406"/>
                <a:gd name="connsiteY4" fmla="*/ 335426 h 651949"/>
                <a:gd name="connsiteX5" fmla="*/ 62645 w 660406"/>
                <a:gd name="connsiteY5" fmla="*/ 132510 h 651949"/>
                <a:gd name="connsiteX0" fmla="*/ 128078 w 660207"/>
                <a:gd name="connsiteY0" fmla="*/ 63024 h 651949"/>
                <a:gd name="connsiteX1" fmla="*/ 410712 w 660207"/>
                <a:gd name="connsiteY1" fmla="*/ 13148 h 651949"/>
                <a:gd name="connsiteX2" fmla="*/ 659670 w 660207"/>
                <a:gd name="connsiteY2" fmla="*/ 335426 h 651949"/>
                <a:gd name="connsiteX3" fmla="*/ 331423 w 660207"/>
                <a:gd name="connsiteY3" fmla="*/ 651949 h 651949"/>
                <a:gd name="connsiteX4" fmla="*/ 3176 w 660207"/>
                <a:gd name="connsiteY4" fmla="*/ 335426 h 651949"/>
                <a:gd name="connsiteX5" fmla="*/ 62645 w 660207"/>
                <a:gd name="connsiteY5" fmla="*/ 132510 h 651949"/>
                <a:gd name="connsiteX0" fmla="*/ 128078 w 660438"/>
                <a:gd name="connsiteY0" fmla="*/ 60888 h 649813"/>
                <a:gd name="connsiteX1" fmla="*/ 410712 w 660438"/>
                <a:gd name="connsiteY1" fmla="*/ 11012 h 649813"/>
                <a:gd name="connsiteX2" fmla="*/ 659670 w 660438"/>
                <a:gd name="connsiteY2" fmla="*/ 333290 h 649813"/>
                <a:gd name="connsiteX3" fmla="*/ 331423 w 660438"/>
                <a:gd name="connsiteY3" fmla="*/ 649813 h 649813"/>
                <a:gd name="connsiteX4" fmla="*/ 3176 w 660438"/>
                <a:gd name="connsiteY4" fmla="*/ 333290 h 649813"/>
                <a:gd name="connsiteX5" fmla="*/ 62645 w 660438"/>
                <a:gd name="connsiteY5" fmla="*/ 130374 h 649813"/>
                <a:gd name="connsiteX0" fmla="*/ 128078 w 660438"/>
                <a:gd name="connsiteY0" fmla="*/ 64927 h 653852"/>
                <a:gd name="connsiteX1" fmla="*/ 410712 w 660438"/>
                <a:gd name="connsiteY1" fmla="*/ 15051 h 653852"/>
                <a:gd name="connsiteX2" fmla="*/ 659670 w 660438"/>
                <a:gd name="connsiteY2" fmla="*/ 337329 h 653852"/>
                <a:gd name="connsiteX3" fmla="*/ 331423 w 660438"/>
                <a:gd name="connsiteY3" fmla="*/ 653852 h 653852"/>
                <a:gd name="connsiteX4" fmla="*/ 3176 w 660438"/>
                <a:gd name="connsiteY4" fmla="*/ 337329 h 653852"/>
                <a:gd name="connsiteX5" fmla="*/ 62645 w 660438"/>
                <a:gd name="connsiteY5" fmla="*/ 134413 h 653852"/>
                <a:gd name="connsiteX0" fmla="*/ 128078 w 687378"/>
                <a:gd name="connsiteY0" fmla="*/ 58090 h 647015"/>
                <a:gd name="connsiteX1" fmla="*/ 571432 w 687378"/>
                <a:gd name="connsiteY1" fmla="*/ 16673 h 647015"/>
                <a:gd name="connsiteX2" fmla="*/ 659670 w 687378"/>
                <a:gd name="connsiteY2" fmla="*/ 330492 h 647015"/>
                <a:gd name="connsiteX3" fmla="*/ 331423 w 687378"/>
                <a:gd name="connsiteY3" fmla="*/ 647015 h 647015"/>
                <a:gd name="connsiteX4" fmla="*/ 3176 w 687378"/>
                <a:gd name="connsiteY4" fmla="*/ 330492 h 647015"/>
                <a:gd name="connsiteX5" fmla="*/ 62645 w 687378"/>
                <a:gd name="connsiteY5" fmla="*/ 127576 h 647015"/>
                <a:gd name="connsiteX0" fmla="*/ 128078 w 677145"/>
                <a:gd name="connsiteY0" fmla="*/ 58090 h 663933"/>
                <a:gd name="connsiteX1" fmla="*/ 571432 w 677145"/>
                <a:gd name="connsiteY1" fmla="*/ 16673 h 663933"/>
                <a:gd name="connsiteX2" fmla="*/ 659670 w 677145"/>
                <a:gd name="connsiteY2" fmla="*/ 330492 h 663933"/>
                <a:gd name="connsiteX3" fmla="*/ 559815 w 677145"/>
                <a:gd name="connsiteY3" fmla="*/ 663933 h 663933"/>
                <a:gd name="connsiteX4" fmla="*/ 3176 w 677145"/>
                <a:gd name="connsiteY4" fmla="*/ 330492 h 663933"/>
                <a:gd name="connsiteX5" fmla="*/ 62645 w 677145"/>
                <a:gd name="connsiteY5" fmla="*/ 127576 h 663933"/>
                <a:gd name="connsiteX0" fmla="*/ 101940 w 644966"/>
                <a:gd name="connsiteY0" fmla="*/ 58090 h 685888"/>
                <a:gd name="connsiteX1" fmla="*/ 545294 w 644966"/>
                <a:gd name="connsiteY1" fmla="*/ 16673 h 685888"/>
                <a:gd name="connsiteX2" fmla="*/ 633532 w 644966"/>
                <a:gd name="connsiteY2" fmla="*/ 330492 h 685888"/>
                <a:gd name="connsiteX3" fmla="*/ 533677 w 644966"/>
                <a:gd name="connsiteY3" fmla="*/ 663933 h 685888"/>
                <a:gd name="connsiteX4" fmla="*/ 10874 w 644966"/>
                <a:gd name="connsiteY4" fmla="*/ 575801 h 685888"/>
                <a:gd name="connsiteX5" fmla="*/ 36507 w 644966"/>
                <a:gd name="connsiteY5" fmla="*/ 127576 h 685888"/>
                <a:gd name="connsiteX0" fmla="*/ 101940 w 642626"/>
                <a:gd name="connsiteY0" fmla="*/ 58090 h 654766"/>
                <a:gd name="connsiteX1" fmla="*/ 545294 w 642626"/>
                <a:gd name="connsiteY1" fmla="*/ 16673 h 654766"/>
                <a:gd name="connsiteX2" fmla="*/ 633532 w 642626"/>
                <a:gd name="connsiteY2" fmla="*/ 330492 h 654766"/>
                <a:gd name="connsiteX3" fmla="*/ 567513 w 642626"/>
                <a:gd name="connsiteY3" fmla="*/ 613179 h 654766"/>
                <a:gd name="connsiteX4" fmla="*/ 10874 w 642626"/>
                <a:gd name="connsiteY4" fmla="*/ 575801 h 654766"/>
                <a:gd name="connsiteX5" fmla="*/ 36507 w 642626"/>
                <a:gd name="connsiteY5" fmla="*/ 127576 h 654766"/>
                <a:gd name="connsiteX0" fmla="*/ 101940 w 642626"/>
                <a:gd name="connsiteY0" fmla="*/ 30477 h 627153"/>
                <a:gd name="connsiteX1" fmla="*/ 545294 w 642626"/>
                <a:gd name="connsiteY1" fmla="*/ 31354 h 627153"/>
                <a:gd name="connsiteX2" fmla="*/ 633532 w 642626"/>
                <a:gd name="connsiteY2" fmla="*/ 302879 h 627153"/>
                <a:gd name="connsiteX3" fmla="*/ 567513 w 642626"/>
                <a:gd name="connsiteY3" fmla="*/ 585566 h 627153"/>
                <a:gd name="connsiteX4" fmla="*/ 10874 w 642626"/>
                <a:gd name="connsiteY4" fmla="*/ 548188 h 627153"/>
                <a:gd name="connsiteX5" fmla="*/ 36507 w 642626"/>
                <a:gd name="connsiteY5" fmla="*/ 99963 h 627153"/>
                <a:gd name="connsiteX0" fmla="*/ 101940 w 641803"/>
                <a:gd name="connsiteY0" fmla="*/ 32533 h 629209"/>
                <a:gd name="connsiteX1" fmla="*/ 545294 w 641803"/>
                <a:gd name="connsiteY1" fmla="*/ 33410 h 629209"/>
                <a:gd name="connsiteX2" fmla="*/ 633532 w 641803"/>
                <a:gd name="connsiteY2" fmla="*/ 304935 h 629209"/>
                <a:gd name="connsiteX3" fmla="*/ 567513 w 641803"/>
                <a:gd name="connsiteY3" fmla="*/ 587622 h 629209"/>
                <a:gd name="connsiteX4" fmla="*/ 10874 w 641803"/>
                <a:gd name="connsiteY4" fmla="*/ 550244 h 629209"/>
                <a:gd name="connsiteX5" fmla="*/ 36507 w 641803"/>
                <a:gd name="connsiteY5" fmla="*/ 102019 h 629209"/>
                <a:gd name="connsiteX0" fmla="*/ 93785 w 633648"/>
                <a:gd name="connsiteY0" fmla="*/ 32533 h 629209"/>
                <a:gd name="connsiteX1" fmla="*/ 537139 w 633648"/>
                <a:gd name="connsiteY1" fmla="*/ 33410 h 629209"/>
                <a:gd name="connsiteX2" fmla="*/ 625377 w 633648"/>
                <a:gd name="connsiteY2" fmla="*/ 304935 h 629209"/>
                <a:gd name="connsiteX3" fmla="*/ 559358 w 633648"/>
                <a:gd name="connsiteY3" fmla="*/ 587622 h 629209"/>
                <a:gd name="connsiteX4" fmla="*/ 2719 w 633648"/>
                <a:gd name="connsiteY4" fmla="*/ 550244 h 629209"/>
                <a:gd name="connsiteX5" fmla="*/ 28352 w 633648"/>
                <a:gd name="connsiteY5" fmla="*/ 102019 h 629209"/>
                <a:gd name="connsiteX0" fmla="*/ 103603 w 643466"/>
                <a:gd name="connsiteY0" fmla="*/ 32533 h 629209"/>
                <a:gd name="connsiteX1" fmla="*/ 546957 w 643466"/>
                <a:gd name="connsiteY1" fmla="*/ 33410 h 629209"/>
                <a:gd name="connsiteX2" fmla="*/ 635195 w 643466"/>
                <a:gd name="connsiteY2" fmla="*/ 304935 h 629209"/>
                <a:gd name="connsiteX3" fmla="*/ 569176 w 643466"/>
                <a:gd name="connsiteY3" fmla="*/ 587622 h 629209"/>
                <a:gd name="connsiteX4" fmla="*/ 12537 w 643466"/>
                <a:gd name="connsiteY4" fmla="*/ 550244 h 629209"/>
                <a:gd name="connsiteX5" fmla="*/ 4334 w 643466"/>
                <a:gd name="connsiteY5" fmla="*/ 102019 h 629209"/>
                <a:gd name="connsiteX0" fmla="*/ 103603 w 643466"/>
                <a:gd name="connsiteY0" fmla="*/ 32533 h 613248"/>
                <a:gd name="connsiteX1" fmla="*/ 546957 w 643466"/>
                <a:gd name="connsiteY1" fmla="*/ 33410 h 613248"/>
                <a:gd name="connsiteX2" fmla="*/ 635195 w 643466"/>
                <a:gd name="connsiteY2" fmla="*/ 304935 h 613248"/>
                <a:gd name="connsiteX3" fmla="*/ 569176 w 643466"/>
                <a:gd name="connsiteY3" fmla="*/ 587622 h 613248"/>
                <a:gd name="connsiteX4" fmla="*/ 12537 w 643466"/>
                <a:gd name="connsiteY4" fmla="*/ 518643 h 613248"/>
                <a:gd name="connsiteX5" fmla="*/ 4334 w 643466"/>
                <a:gd name="connsiteY5" fmla="*/ 102019 h 613248"/>
                <a:gd name="connsiteX0" fmla="*/ 103603 w 622280"/>
                <a:gd name="connsiteY0" fmla="*/ 51723 h 632438"/>
                <a:gd name="connsiteX1" fmla="*/ 546957 w 622280"/>
                <a:gd name="connsiteY1" fmla="*/ 52600 h 632438"/>
                <a:gd name="connsiteX2" fmla="*/ 569176 w 622280"/>
                <a:gd name="connsiteY2" fmla="*/ 606812 h 632438"/>
                <a:gd name="connsiteX3" fmla="*/ 12537 w 622280"/>
                <a:gd name="connsiteY3" fmla="*/ 537833 h 632438"/>
                <a:gd name="connsiteX4" fmla="*/ 4334 w 622280"/>
                <a:gd name="connsiteY4" fmla="*/ 121209 h 632438"/>
                <a:gd name="connsiteX0" fmla="*/ 103603 w 640916"/>
                <a:gd name="connsiteY0" fmla="*/ 51277 h 628066"/>
                <a:gd name="connsiteX1" fmla="*/ 546957 w 640916"/>
                <a:gd name="connsiteY1" fmla="*/ 52154 h 628066"/>
                <a:gd name="connsiteX2" fmla="*/ 595444 w 640916"/>
                <a:gd name="connsiteY2" fmla="*/ 600046 h 628066"/>
                <a:gd name="connsiteX3" fmla="*/ 12537 w 640916"/>
                <a:gd name="connsiteY3" fmla="*/ 537387 h 628066"/>
                <a:gd name="connsiteX4" fmla="*/ 4334 w 640916"/>
                <a:gd name="connsiteY4" fmla="*/ 120763 h 628066"/>
                <a:gd name="connsiteX0" fmla="*/ 103603 w 629940"/>
                <a:gd name="connsiteY0" fmla="*/ 26437 h 603226"/>
                <a:gd name="connsiteX1" fmla="*/ 546957 w 629940"/>
                <a:gd name="connsiteY1" fmla="*/ 27314 h 603226"/>
                <a:gd name="connsiteX2" fmla="*/ 595444 w 629940"/>
                <a:gd name="connsiteY2" fmla="*/ 575206 h 603226"/>
                <a:gd name="connsiteX3" fmla="*/ 12537 w 629940"/>
                <a:gd name="connsiteY3" fmla="*/ 512547 h 603226"/>
                <a:gd name="connsiteX4" fmla="*/ 4334 w 629940"/>
                <a:gd name="connsiteY4" fmla="*/ 95923 h 603226"/>
                <a:gd name="connsiteX0" fmla="*/ 103603 w 651443"/>
                <a:gd name="connsiteY0" fmla="*/ 20041 h 614843"/>
                <a:gd name="connsiteX1" fmla="*/ 608249 w 651443"/>
                <a:gd name="connsiteY1" fmla="*/ 39879 h 614843"/>
                <a:gd name="connsiteX2" fmla="*/ 595444 w 651443"/>
                <a:gd name="connsiteY2" fmla="*/ 568810 h 614843"/>
                <a:gd name="connsiteX3" fmla="*/ 12537 w 651443"/>
                <a:gd name="connsiteY3" fmla="*/ 506151 h 614843"/>
                <a:gd name="connsiteX4" fmla="*/ 4334 w 651443"/>
                <a:gd name="connsiteY4" fmla="*/ 89527 h 614843"/>
                <a:gd name="connsiteX0" fmla="*/ 103603 w 640788"/>
                <a:gd name="connsiteY0" fmla="*/ 20041 h 614843"/>
                <a:gd name="connsiteX1" fmla="*/ 581981 w 640788"/>
                <a:gd name="connsiteY1" fmla="*/ 39879 h 614843"/>
                <a:gd name="connsiteX2" fmla="*/ 595444 w 640788"/>
                <a:gd name="connsiteY2" fmla="*/ 568810 h 614843"/>
                <a:gd name="connsiteX3" fmla="*/ 12537 w 640788"/>
                <a:gd name="connsiteY3" fmla="*/ 506151 h 614843"/>
                <a:gd name="connsiteX4" fmla="*/ 4334 w 640788"/>
                <a:gd name="connsiteY4" fmla="*/ 89527 h 614843"/>
                <a:gd name="connsiteX0" fmla="*/ 103603 w 673655"/>
                <a:gd name="connsiteY0" fmla="*/ 38763 h 618146"/>
                <a:gd name="connsiteX1" fmla="*/ 581981 w 673655"/>
                <a:gd name="connsiteY1" fmla="*/ 58601 h 618146"/>
                <a:gd name="connsiteX2" fmla="*/ 621713 w 673655"/>
                <a:gd name="connsiteY2" fmla="*/ 562250 h 618146"/>
                <a:gd name="connsiteX3" fmla="*/ 12537 w 673655"/>
                <a:gd name="connsiteY3" fmla="*/ 524873 h 618146"/>
                <a:gd name="connsiteX4" fmla="*/ 4334 w 673655"/>
                <a:gd name="connsiteY4" fmla="*/ 108249 h 618146"/>
                <a:gd name="connsiteX0" fmla="*/ 103603 w 654750"/>
                <a:gd name="connsiteY0" fmla="*/ 38763 h 605787"/>
                <a:gd name="connsiteX1" fmla="*/ 581981 w 654750"/>
                <a:gd name="connsiteY1" fmla="*/ 58601 h 605787"/>
                <a:gd name="connsiteX2" fmla="*/ 621713 w 654750"/>
                <a:gd name="connsiteY2" fmla="*/ 562250 h 605787"/>
                <a:gd name="connsiteX3" fmla="*/ 12537 w 654750"/>
                <a:gd name="connsiteY3" fmla="*/ 524873 h 605787"/>
                <a:gd name="connsiteX4" fmla="*/ 4334 w 654750"/>
                <a:gd name="connsiteY4" fmla="*/ 108249 h 605787"/>
                <a:gd name="connsiteX0" fmla="*/ 103603 w 643734"/>
                <a:gd name="connsiteY0" fmla="*/ 31800 h 598824"/>
                <a:gd name="connsiteX1" fmla="*/ 581981 w 643734"/>
                <a:gd name="connsiteY1" fmla="*/ 51638 h 598824"/>
                <a:gd name="connsiteX2" fmla="*/ 621713 w 643734"/>
                <a:gd name="connsiteY2" fmla="*/ 555287 h 598824"/>
                <a:gd name="connsiteX3" fmla="*/ 12537 w 643734"/>
                <a:gd name="connsiteY3" fmla="*/ 517910 h 598824"/>
                <a:gd name="connsiteX4" fmla="*/ 4334 w 643734"/>
                <a:gd name="connsiteY4" fmla="*/ 101286 h 598824"/>
                <a:gd name="connsiteX0" fmla="*/ 103603 w 643734"/>
                <a:gd name="connsiteY0" fmla="*/ 24551 h 591575"/>
                <a:gd name="connsiteX1" fmla="*/ 581981 w 643734"/>
                <a:gd name="connsiteY1" fmla="*/ 44389 h 591575"/>
                <a:gd name="connsiteX2" fmla="*/ 621713 w 643734"/>
                <a:gd name="connsiteY2" fmla="*/ 548038 h 591575"/>
                <a:gd name="connsiteX3" fmla="*/ 12537 w 643734"/>
                <a:gd name="connsiteY3" fmla="*/ 510661 h 591575"/>
                <a:gd name="connsiteX4" fmla="*/ 4334 w 643734"/>
                <a:gd name="connsiteY4" fmla="*/ 94037 h 591575"/>
                <a:gd name="connsiteX0" fmla="*/ 103603 w 643734"/>
                <a:gd name="connsiteY0" fmla="*/ 20135 h 587159"/>
                <a:gd name="connsiteX1" fmla="*/ 581981 w 643734"/>
                <a:gd name="connsiteY1" fmla="*/ 39973 h 587159"/>
                <a:gd name="connsiteX2" fmla="*/ 621713 w 643734"/>
                <a:gd name="connsiteY2" fmla="*/ 543622 h 587159"/>
                <a:gd name="connsiteX3" fmla="*/ 12537 w 643734"/>
                <a:gd name="connsiteY3" fmla="*/ 506245 h 587159"/>
                <a:gd name="connsiteX4" fmla="*/ 4334 w 643734"/>
                <a:gd name="connsiteY4" fmla="*/ 89621 h 587159"/>
                <a:gd name="connsiteX0" fmla="*/ 51067 w 657504"/>
                <a:gd name="connsiteY0" fmla="*/ 31623 h 592327"/>
                <a:gd name="connsiteX1" fmla="*/ 581981 w 657504"/>
                <a:gd name="connsiteY1" fmla="*/ 45141 h 592327"/>
                <a:gd name="connsiteX2" fmla="*/ 621713 w 657504"/>
                <a:gd name="connsiteY2" fmla="*/ 548790 h 592327"/>
                <a:gd name="connsiteX3" fmla="*/ 12537 w 657504"/>
                <a:gd name="connsiteY3" fmla="*/ 511413 h 592327"/>
                <a:gd name="connsiteX4" fmla="*/ 4334 w 657504"/>
                <a:gd name="connsiteY4" fmla="*/ 94789 h 592327"/>
                <a:gd name="connsiteX0" fmla="*/ 51067 w 676118"/>
                <a:gd name="connsiteY0" fmla="*/ 31623 h 604686"/>
                <a:gd name="connsiteX1" fmla="*/ 581981 w 676118"/>
                <a:gd name="connsiteY1" fmla="*/ 45141 h 604686"/>
                <a:gd name="connsiteX2" fmla="*/ 621713 w 676118"/>
                <a:gd name="connsiteY2" fmla="*/ 548790 h 604686"/>
                <a:gd name="connsiteX3" fmla="*/ 12537 w 676118"/>
                <a:gd name="connsiteY3" fmla="*/ 511413 h 604686"/>
                <a:gd name="connsiteX4" fmla="*/ 4334 w 676118"/>
                <a:gd name="connsiteY4" fmla="*/ 94789 h 604686"/>
                <a:gd name="connsiteX0" fmla="*/ 51067 w 659741"/>
                <a:gd name="connsiteY0" fmla="*/ 18182 h 591245"/>
                <a:gd name="connsiteX1" fmla="*/ 581981 w 659741"/>
                <a:gd name="connsiteY1" fmla="*/ 31700 h 591245"/>
                <a:gd name="connsiteX2" fmla="*/ 621713 w 659741"/>
                <a:gd name="connsiteY2" fmla="*/ 535349 h 591245"/>
                <a:gd name="connsiteX3" fmla="*/ 12537 w 659741"/>
                <a:gd name="connsiteY3" fmla="*/ 497972 h 591245"/>
                <a:gd name="connsiteX4" fmla="*/ 4334 w 659741"/>
                <a:gd name="connsiteY4" fmla="*/ 81348 h 591245"/>
                <a:gd name="connsiteX0" fmla="*/ 51067 w 671131"/>
                <a:gd name="connsiteY0" fmla="*/ 18182 h 591245"/>
                <a:gd name="connsiteX1" fmla="*/ 617005 w 671131"/>
                <a:gd name="connsiteY1" fmla="*/ 31700 h 591245"/>
                <a:gd name="connsiteX2" fmla="*/ 621713 w 671131"/>
                <a:gd name="connsiteY2" fmla="*/ 535349 h 591245"/>
                <a:gd name="connsiteX3" fmla="*/ 12537 w 671131"/>
                <a:gd name="connsiteY3" fmla="*/ 497972 h 591245"/>
                <a:gd name="connsiteX4" fmla="*/ 4334 w 671131"/>
                <a:gd name="connsiteY4" fmla="*/ 81348 h 591245"/>
                <a:gd name="connsiteX0" fmla="*/ 51067 w 648099"/>
                <a:gd name="connsiteY0" fmla="*/ 18182 h 578886"/>
                <a:gd name="connsiteX1" fmla="*/ 617005 w 648099"/>
                <a:gd name="connsiteY1" fmla="*/ 31700 h 578886"/>
                <a:gd name="connsiteX2" fmla="*/ 621713 w 648099"/>
                <a:gd name="connsiteY2" fmla="*/ 535349 h 578886"/>
                <a:gd name="connsiteX3" fmla="*/ 12537 w 648099"/>
                <a:gd name="connsiteY3" fmla="*/ 497972 h 578886"/>
                <a:gd name="connsiteX4" fmla="*/ 4334 w 648099"/>
                <a:gd name="connsiteY4" fmla="*/ 81348 h 578886"/>
                <a:gd name="connsiteX0" fmla="*/ 51067 w 648099"/>
                <a:gd name="connsiteY0" fmla="*/ 18182 h 565791"/>
                <a:gd name="connsiteX1" fmla="*/ 617005 w 648099"/>
                <a:gd name="connsiteY1" fmla="*/ 31700 h 565791"/>
                <a:gd name="connsiteX2" fmla="*/ 621713 w 648099"/>
                <a:gd name="connsiteY2" fmla="*/ 535349 h 565791"/>
                <a:gd name="connsiteX3" fmla="*/ 12537 w 648099"/>
                <a:gd name="connsiteY3" fmla="*/ 497972 h 565791"/>
                <a:gd name="connsiteX4" fmla="*/ 4334 w 648099"/>
                <a:gd name="connsiteY4" fmla="*/ 81348 h 56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86E8AF77-0F61-416A-ADAF-518E7C3FA57C}"/>
                </a:ext>
              </a:extLst>
            </p:cNvPr>
            <p:cNvSpPr txBox="1"/>
            <p:nvPr/>
          </p:nvSpPr>
          <p:spPr>
            <a:xfrm>
              <a:off x="3656113" y="3489811"/>
              <a:ext cx="763305" cy="1665027"/>
            </a:xfrm>
            <a:prstGeom prst="rect">
              <a:avLst/>
            </a:prstGeom>
            <a:grp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4000" dirty="0" smtClean="0">
                  <a:latin typeface="微軟正黑體" pitchFamily="34" charset="-120"/>
                  <a:ea typeface="微軟正黑體" pitchFamily="34" charset="-120"/>
                </a:rPr>
                <a:t>場次規畫</a:t>
              </a:r>
              <a:endParaRPr lang="zh-CN" altLang="en-US" sz="4000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22" name="Picture 2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l="47312" t="128" r="33726" b="70712"/>
          <a:stretch>
            <a:fillRect/>
          </a:stretch>
        </p:blipFill>
        <p:spPr bwMode="auto">
          <a:xfrm rot="19758602">
            <a:off x="-1155057" y="1523517"/>
            <a:ext cx="4151031" cy="3590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l="60663" t="19691" r="25004" b="67485"/>
          <a:stretch>
            <a:fillRect/>
          </a:stretch>
        </p:blipFill>
        <p:spPr bwMode="auto">
          <a:xfrm rot="2428460">
            <a:off x="1819483" y="1303673"/>
            <a:ext cx="2864912" cy="1441933"/>
          </a:xfrm>
          <a:prstGeom prst="rect">
            <a:avLst/>
          </a:prstGeom>
          <a:noFill/>
        </p:spPr>
      </p:pic>
      <p:pic>
        <p:nvPicPr>
          <p:cNvPr id="1028" name="Picture 4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l="217" t="30604" r="83479" b="57101"/>
          <a:stretch>
            <a:fillRect/>
          </a:stretch>
        </p:blipFill>
        <p:spPr bwMode="auto">
          <a:xfrm rot="8659490">
            <a:off x="1217671" y="3262780"/>
            <a:ext cx="2137261" cy="90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l="217" t="30604" r="83479" b="57101"/>
          <a:stretch>
            <a:fillRect/>
          </a:stretch>
        </p:blipFill>
        <p:spPr bwMode="auto">
          <a:xfrm rot="9787776">
            <a:off x="1881258" y="3714425"/>
            <a:ext cx="2613895" cy="110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98746472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uild="allAtOnce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5" descr="C:\Users\TEMP\Desktop\內頁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44188" t="85942" r="39235"/>
          <a:stretch>
            <a:fillRect/>
          </a:stretch>
        </p:blipFill>
        <p:spPr bwMode="auto">
          <a:xfrm rot="1251541">
            <a:off x="-198782" y="5469161"/>
            <a:ext cx="4453278" cy="212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TEMP\Desktop\內頁.JPG"/>
          <p:cNvPicPr>
            <a:picLocks noChangeAspect="1" noChangeArrowheads="1"/>
          </p:cNvPicPr>
          <p:nvPr/>
        </p:nvPicPr>
        <p:blipFill>
          <a:blip r:embed="rId3"/>
          <a:srcRect l="81735" t="79379" b="-1622"/>
          <a:stretch>
            <a:fillRect/>
          </a:stretch>
        </p:blipFill>
        <p:spPr bwMode="auto">
          <a:xfrm>
            <a:off x="9406112" y="-1"/>
            <a:ext cx="2785888" cy="1908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l="65804" t="-3075" r="14308" b="85963"/>
          <a:stretch>
            <a:fillRect/>
          </a:stretch>
        </p:blipFill>
        <p:spPr bwMode="auto">
          <a:xfrm rot="19917449" flipH="1">
            <a:off x="-238262" y="11749"/>
            <a:ext cx="2013635" cy="97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" name="Picture 2" descr="C:\Users\TEMP\Desktop\內頁.JPG"/>
          <p:cNvPicPr>
            <a:picLocks noChangeAspect="1" noChangeArrowheads="1"/>
          </p:cNvPicPr>
          <p:nvPr/>
        </p:nvPicPr>
        <p:blipFill>
          <a:blip r:embed="rId3"/>
          <a:srcRect t="80342" r="76086"/>
          <a:stretch>
            <a:fillRect/>
          </a:stretch>
        </p:blipFill>
        <p:spPr bwMode="auto">
          <a:xfrm flipH="1">
            <a:off x="9096764" y="5426765"/>
            <a:ext cx="3095236" cy="1431235"/>
          </a:xfrm>
          <a:prstGeom prst="rect">
            <a:avLst/>
          </a:prstGeom>
          <a:noFill/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4BFC41E5-B144-4672-BFD4-F54938A37F23}"/>
              </a:ext>
            </a:extLst>
          </p:cNvPr>
          <p:cNvSpPr/>
          <p:nvPr/>
        </p:nvSpPr>
        <p:spPr>
          <a:xfrm>
            <a:off x="1329968" y="508349"/>
            <a:ext cx="3746528" cy="7078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課程內容</a:t>
            </a:r>
            <a:r>
              <a:rPr lang="en-US" altLang="zh-TW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小時</a:t>
            </a:r>
            <a:endParaRPr lang="zh-CN" altLang="en-US"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Freeform 21">
            <a:extLst>
              <a:ext uri="{FF2B5EF4-FFF2-40B4-BE49-F238E27FC236}">
                <a16:creationId xmlns="" xmlns:a16="http://schemas.microsoft.com/office/drawing/2014/main" id="{C816BAED-4242-4A18-8032-88D63D07BB33}"/>
              </a:ext>
            </a:extLst>
          </p:cNvPr>
          <p:cNvSpPr>
            <a:spLocks/>
          </p:cNvSpPr>
          <p:nvPr/>
        </p:nvSpPr>
        <p:spPr bwMode="auto">
          <a:xfrm>
            <a:off x="0" y="1547311"/>
            <a:ext cx="5506640" cy="265928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椭圆 31"/>
          <p:cNvSpPr/>
          <p:nvPr/>
        </p:nvSpPr>
        <p:spPr>
          <a:xfrm>
            <a:off x="1256838" y="2081072"/>
            <a:ext cx="2653010" cy="256173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noFill/>
          <a:ln w="25400" cap="rnd">
            <a:solidFill>
              <a:schemeClr val="accent2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anchor="ctr"/>
          <a:lstStyle/>
          <a:p>
            <a:pPr algn="ctr" fontAlgn="auto"/>
            <a:endParaRPr lang="zh-CN" altLang="en-US" sz="2399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文本框 5"/>
          <p:cNvSpPr txBox="1"/>
          <p:nvPr/>
        </p:nvSpPr>
        <p:spPr>
          <a:xfrm>
            <a:off x="1245473" y="5010149"/>
            <a:ext cx="296391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399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從基隆四季漁產開始</a:t>
            </a:r>
            <a:endParaRPr lang="en-US" altLang="zh-TW" sz="2399" b="1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TW" altLang="en-US" sz="2399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頭足類家族認識</a:t>
            </a:r>
            <a:endParaRPr lang="zh-CN" altLang="en-US" sz="2399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任意多边形 7"/>
          <p:cNvSpPr/>
          <p:nvPr/>
        </p:nvSpPr>
        <p:spPr>
          <a:xfrm>
            <a:off x="2075561" y="3146284"/>
            <a:ext cx="1079167" cy="17463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solidFill>
            <a:srgbClr val="005188"/>
          </a:solidFill>
          <a:ln w="25400" cap="rnd">
            <a:solidFill>
              <a:schemeClr val="accent2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anchor="ctr"/>
          <a:lstStyle/>
          <a:p>
            <a:pPr algn="ctr" fontAlgn="auto"/>
            <a:endParaRPr lang="zh-CN" altLang="en-US" sz="2399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文本框 88"/>
          <p:cNvSpPr txBox="1">
            <a:spLocks noChangeArrowheads="1"/>
          </p:cNvSpPr>
          <p:nvPr/>
        </p:nvSpPr>
        <p:spPr bwMode="auto">
          <a:xfrm>
            <a:off x="1734024" y="3351235"/>
            <a:ext cx="1813218" cy="42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/>
          <a:p>
            <a:pPr algn="ctr"/>
            <a:r>
              <a:rPr lang="zh-TW" altLang="en-US" sz="2133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3000509000000000000" pitchFamily="65" charset="-122"/>
                <a:ea typeface="方正静蕾简体" panose="03000509000000000000" pitchFamily="65" charset="-122"/>
                <a:cs typeface="方正静蕾简体" panose="03000509000000000000" pitchFamily="65" charset="-122"/>
              </a:rPr>
              <a:t>接觸海洋</a:t>
            </a:r>
            <a:endParaRPr lang="en-US" altLang="zh-TW" sz="2133" b="1" dirty="0" smtClean="0">
              <a:solidFill>
                <a:schemeClr val="tx1">
                  <a:lumMod val="75000"/>
                  <a:lumOff val="25000"/>
                </a:schemeClr>
              </a:solidFill>
              <a:latin typeface="方正静蕾简体" panose="03000509000000000000" pitchFamily="65" charset="-122"/>
              <a:ea typeface="方正静蕾简体" panose="03000509000000000000" pitchFamily="65" charset="-122"/>
              <a:cs typeface="方正静蕾简体" panose="03000509000000000000" pitchFamily="65" charset="-122"/>
            </a:endParaRPr>
          </a:p>
        </p:txBody>
      </p:sp>
      <p:grpSp>
        <p:nvGrpSpPr>
          <p:cNvPr id="42" name="chenying0907 90"/>
          <p:cNvGrpSpPr>
            <a:grpSpLocks/>
          </p:cNvGrpSpPr>
          <p:nvPr/>
        </p:nvGrpSpPr>
        <p:grpSpPr bwMode="auto">
          <a:xfrm>
            <a:off x="2397621" y="2432018"/>
            <a:ext cx="385644" cy="611187"/>
            <a:chOff x="5844088" y="2600655"/>
            <a:chExt cx="385904" cy="611158"/>
          </a:xfrm>
        </p:grpSpPr>
        <p:grpSp>
          <p:nvGrpSpPr>
            <p:cNvPr id="43" name="chenying0907 91"/>
            <p:cNvGrpSpPr>
              <a:grpSpLocks/>
            </p:cNvGrpSpPr>
            <p:nvPr/>
          </p:nvGrpSpPr>
          <p:grpSpPr bwMode="auto">
            <a:xfrm rot="8489641">
              <a:off x="6012746" y="2653214"/>
              <a:ext cx="215979" cy="555977"/>
              <a:chOff x="6011261" y="2543519"/>
              <a:chExt cx="242158" cy="623372"/>
            </a:xfrm>
          </p:grpSpPr>
          <p:sp>
            <p:nvSpPr>
              <p:cNvPr id="45" name="任意多边形 12"/>
              <p:cNvSpPr/>
              <p:nvPr/>
            </p:nvSpPr>
            <p:spPr>
              <a:xfrm>
                <a:off x="6019303" y="2543519"/>
                <a:ext cx="217230" cy="201123"/>
              </a:xfrm>
              <a:custGeom>
                <a:avLst/>
                <a:gdLst>
                  <a:gd name="connsiteX0" fmla="*/ 114300 w 217195"/>
                  <a:gd name="connsiteY0" fmla="*/ 0 h 201788"/>
                  <a:gd name="connsiteX1" fmla="*/ 215900 w 217195"/>
                  <a:gd name="connsiteY1" fmla="*/ 190500 h 201788"/>
                  <a:gd name="connsiteX2" fmla="*/ 0 w 217195"/>
                  <a:gd name="connsiteY2" fmla="*/ 190500 h 201788"/>
                  <a:gd name="connsiteX3" fmla="*/ 114300 w 217195"/>
                  <a:gd name="connsiteY3" fmla="*/ 0 h 20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95" h="201788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2399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6" name="任意多边形 13"/>
              <p:cNvSpPr/>
              <p:nvPr/>
            </p:nvSpPr>
            <p:spPr>
              <a:xfrm>
                <a:off x="6011261" y="2721930"/>
                <a:ext cx="242158" cy="444961"/>
              </a:xfrm>
              <a:custGeom>
                <a:avLst/>
                <a:gdLst>
                  <a:gd name="connsiteX0" fmla="*/ 12700 w 215900"/>
                  <a:gd name="connsiteY0" fmla="*/ 12700 h 444500"/>
                  <a:gd name="connsiteX1" fmla="*/ 0 w 215900"/>
                  <a:gd name="connsiteY1" fmla="*/ 444500 h 444500"/>
                  <a:gd name="connsiteX2" fmla="*/ 215900 w 215900"/>
                  <a:gd name="connsiteY2" fmla="*/ 419100 h 444500"/>
                  <a:gd name="connsiteX3" fmla="*/ 215900 w 215900"/>
                  <a:gd name="connsiteY3" fmla="*/ 0 h 444500"/>
                  <a:gd name="connsiteX4" fmla="*/ 215900 w 215900"/>
                  <a:gd name="connsiteY4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900" h="444500">
                    <a:moveTo>
                      <a:pt x="12700" y="12700"/>
                    </a:moveTo>
                    <a:lnTo>
                      <a:pt x="0" y="444500"/>
                    </a:lnTo>
                    <a:lnTo>
                      <a:pt x="215900" y="419100"/>
                    </a:lnTo>
                    <a:lnTo>
                      <a:pt x="215900" y="0"/>
                    </a:lnTo>
                    <a:lnTo>
                      <a:pt x="215900" y="0"/>
                    </a:lnTo>
                  </a:path>
                </a:pathLst>
              </a:custGeom>
              <a:noFill/>
              <a:ln w="254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2399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7" name="任意多边形 14"/>
              <p:cNvSpPr/>
              <p:nvPr/>
            </p:nvSpPr>
            <p:spPr>
              <a:xfrm>
                <a:off x="6100764" y="2573365"/>
                <a:ext cx="64101" cy="60515"/>
              </a:xfrm>
              <a:custGeom>
                <a:avLst/>
                <a:gdLst>
                  <a:gd name="connsiteX0" fmla="*/ 114300 w 217195"/>
                  <a:gd name="connsiteY0" fmla="*/ 0 h 201788"/>
                  <a:gd name="connsiteX1" fmla="*/ 215900 w 217195"/>
                  <a:gd name="connsiteY1" fmla="*/ 190500 h 201788"/>
                  <a:gd name="connsiteX2" fmla="*/ 0 w 217195"/>
                  <a:gd name="connsiteY2" fmla="*/ 190500 h 201788"/>
                  <a:gd name="connsiteX3" fmla="*/ 114300 w 217195"/>
                  <a:gd name="connsiteY3" fmla="*/ 0 h 20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195" h="201788">
                    <a:moveTo>
                      <a:pt x="114300" y="0"/>
                    </a:moveTo>
                    <a:cubicBezTo>
                      <a:pt x="170391" y="82550"/>
                      <a:pt x="226483" y="165100"/>
                      <a:pt x="215900" y="190500"/>
                    </a:cubicBezTo>
                    <a:cubicBezTo>
                      <a:pt x="143933" y="190500"/>
                      <a:pt x="19050" y="215900"/>
                      <a:pt x="0" y="190500"/>
                    </a:cubicBezTo>
                    <a:lnTo>
                      <a:pt x="11430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54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2399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44" name="任意多边形 11"/>
            <p:cNvSpPr/>
            <p:nvPr/>
          </p:nvSpPr>
          <p:spPr>
            <a:xfrm>
              <a:off x="5844088" y="2600655"/>
              <a:ext cx="182629" cy="195253"/>
            </a:xfrm>
            <a:custGeom>
              <a:avLst/>
              <a:gdLst>
                <a:gd name="connsiteX0" fmla="*/ 43090 w 153621"/>
                <a:gd name="connsiteY0" fmla="*/ 162601 h 162601"/>
                <a:gd name="connsiteX1" fmla="*/ 2896 w 153621"/>
                <a:gd name="connsiteY1" fmla="*/ 102311 h 162601"/>
                <a:gd name="connsiteX2" fmla="*/ 113428 w 153621"/>
                <a:gd name="connsiteY2" fmla="*/ 1828 h 162601"/>
                <a:gd name="connsiteX3" fmla="*/ 153621 w 153621"/>
                <a:gd name="connsiteY3" fmla="*/ 47045 h 162601"/>
                <a:gd name="connsiteX0-1" fmla="*/ 41489 w 152020"/>
                <a:gd name="connsiteY0-2" fmla="*/ 158991 h 158991"/>
                <a:gd name="connsiteX1-3" fmla="*/ 1295 w 152020"/>
                <a:gd name="connsiteY1-4" fmla="*/ 98701 h 158991"/>
                <a:gd name="connsiteX2-5" fmla="*/ 82359 w 152020"/>
                <a:gd name="connsiteY2-6" fmla="*/ 2042 h 158991"/>
                <a:gd name="connsiteX3-7" fmla="*/ 152020 w 152020"/>
                <a:gd name="connsiteY3-8" fmla="*/ 43435 h 158991"/>
                <a:gd name="connsiteX0-9" fmla="*/ 41916 w 152447"/>
                <a:gd name="connsiteY0-10" fmla="*/ 148552 h 148552"/>
                <a:gd name="connsiteX1-11" fmla="*/ 1722 w 152447"/>
                <a:gd name="connsiteY1-12" fmla="*/ 88262 h 148552"/>
                <a:gd name="connsiteX2-13" fmla="*/ 91205 w 152447"/>
                <a:gd name="connsiteY2-14" fmla="*/ 3075 h 148552"/>
                <a:gd name="connsiteX3-15" fmla="*/ 152447 w 152447"/>
                <a:gd name="connsiteY3-16" fmla="*/ 32996 h 148552"/>
              </a:gdLst>
              <a:ahLst/>
              <a:cxnLst>
                <a:cxn ang="0">
                  <a:pos x="connsiteX0-9" y="connsiteY0-10"/>
                </a:cxn>
                <a:cxn ang="0">
                  <a:pos x="connsiteX1-11" y="connsiteY1-12"/>
                </a:cxn>
                <a:cxn ang="0">
                  <a:pos x="connsiteX2-13" y="connsiteY2-14"/>
                </a:cxn>
                <a:cxn ang="0">
                  <a:pos x="connsiteX3-15" y="connsiteY3-16"/>
                </a:cxn>
              </a:cxnLst>
              <a:rect l="l" t="t" r="r" b="b"/>
              <a:pathLst>
                <a:path w="152447" h="148552">
                  <a:moveTo>
                    <a:pt x="41916" y="148552"/>
                  </a:moveTo>
                  <a:cubicBezTo>
                    <a:pt x="15957" y="131804"/>
                    <a:pt x="-6493" y="112508"/>
                    <a:pt x="1722" y="88262"/>
                  </a:cubicBezTo>
                  <a:cubicBezTo>
                    <a:pt x="9937" y="64016"/>
                    <a:pt x="66084" y="12286"/>
                    <a:pt x="91205" y="3075"/>
                  </a:cubicBezTo>
                  <a:cubicBezTo>
                    <a:pt x="116326" y="-6136"/>
                    <a:pt x="144911" y="5782"/>
                    <a:pt x="152447" y="32996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8" name="chenying0907 98"/>
          <p:cNvGrpSpPr>
            <a:grpSpLocks/>
          </p:cNvGrpSpPr>
          <p:nvPr/>
        </p:nvGrpSpPr>
        <p:grpSpPr bwMode="auto">
          <a:xfrm>
            <a:off x="9531182" y="2654980"/>
            <a:ext cx="474516" cy="431800"/>
            <a:chOff x="7002966" y="4415883"/>
            <a:chExt cx="507443" cy="461687"/>
          </a:xfrm>
        </p:grpSpPr>
        <p:grpSp>
          <p:nvGrpSpPr>
            <p:cNvPr id="49" name="chenying0907 99"/>
            <p:cNvGrpSpPr>
              <a:grpSpLocks/>
            </p:cNvGrpSpPr>
            <p:nvPr/>
          </p:nvGrpSpPr>
          <p:grpSpPr bwMode="auto">
            <a:xfrm>
              <a:off x="7002966" y="4415883"/>
              <a:ext cx="507443" cy="461687"/>
              <a:chOff x="7002966" y="4415883"/>
              <a:chExt cx="602999" cy="548627"/>
            </a:xfrm>
          </p:grpSpPr>
          <p:sp>
            <p:nvSpPr>
              <p:cNvPr id="54" name="任意多边形 21"/>
              <p:cNvSpPr/>
              <p:nvPr/>
            </p:nvSpPr>
            <p:spPr>
              <a:xfrm>
                <a:off x="7002966" y="4415883"/>
                <a:ext cx="602999" cy="548627"/>
              </a:xfrm>
              <a:custGeom>
                <a:avLst/>
                <a:gdLst>
                  <a:gd name="connsiteX0" fmla="*/ 0 w 602999"/>
                  <a:gd name="connsiteY0" fmla="*/ 22302 h 548627"/>
                  <a:gd name="connsiteX1" fmla="*/ 11151 w 602999"/>
                  <a:gd name="connsiteY1" fmla="*/ 546410 h 548627"/>
                  <a:gd name="connsiteX2" fmla="*/ 412595 w 602999"/>
                  <a:gd name="connsiteY2" fmla="*/ 535258 h 548627"/>
                  <a:gd name="connsiteX3" fmla="*/ 591014 w 602999"/>
                  <a:gd name="connsiteY3" fmla="*/ 401444 h 548627"/>
                  <a:gd name="connsiteX4" fmla="*/ 568712 w 602999"/>
                  <a:gd name="connsiteY4" fmla="*/ 0 h 548627"/>
                  <a:gd name="connsiteX5" fmla="*/ 0 w 602999"/>
                  <a:gd name="connsiteY5" fmla="*/ 22302 h 54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2999" h="548627">
                    <a:moveTo>
                      <a:pt x="0" y="22302"/>
                    </a:moveTo>
                    <a:lnTo>
                      <a:pt x="11151" y="546410"/>
                    </a:lnTo>
                    <a:cubicBezTo>
                      <a:pt x="144966" y="542693"/>
                      <a:pt x="315951" y="559419"/>
                      <a:pt x="412595" y="535258"/>
                    </a:cubicBezTo>
                    <a:cubicBezTo>
                      <a:pt x="509239" y="511097"/>
                      <a:pt x="564995" y="490654"/>
                      <a:pt x="591014" y="401444"/>
                    </a:cubicBezTo>
                    <a:cubicBezTo>
                      <a:pt x="617033" y="312234"/>
                      <a:pt x="596590" y="70624"/>
                      <a:pt x="568712" y="0"/>
                    </a:cubicBezTo>
                    <a:lnTo>
                      <a:pt x="0" y="22302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accent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2399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5" name="任意多边形 22"/>
              <p:cNvSpPr/>
              <p:nvPr/>
            </p:nvSpPr>
            <p:spPr>
              <a:xfrm>
                <a:off x="7396226" y="4776929"/>
                <a:ext cx="201672" cy="165395"/>
              </a:xfrm>
              <a:custGeom>
                <a:avLst/>
                <a:gdLst>
                  <a:gd name="connsiteX0" fmla="*/ 0 w 238298"/>
                  <a:gd name="connsiteY0" fmla="*/ 227214 h 227214"/>
                  <a:gd name="connsiteX1" fmla="*/ 60960 w 238298"/>
                  <a:gd name="connsiteY1" fmla="*/ 77585 h 227214"/>
                  <a:gd name="connsiteX2" fmla="*/ 44334 w 238298"/>
                  <a:gd name="connsiteY2" fmla="*/ 0 h 227214"/>
                  <a:gd name="connsiteX3" fmla="*/ 155170 w 238298"/>
                  <a:gd name="connsiteY3" fmla="*/ 27709 h 227214"/>
                  <a:gd name="connsiteX4" fmla="*/ 238298 w 238298"/>
                  <a:gd name="connsiteY4" fmla="*/ 0 h 227214"/>
                  <a:gd name="connsiteX0-1" fmla="*/ 0 w 238298"/>
                  <a:gd name="connsiteY0-2" fmla="*/ 227214 h 227214"/>
                  <a:gd name="connsiteX1-3" fmla="*/ 38793 w 238298"/>
                  <a:gd name="connsiteY1-4" fmla="*/ 99752 h 227214"/>
                  <a:gd name="connsiteX2-5" fmla="*/ 44334 w 238298"/>
                  <a:gd name="connsiteY2-6" fmla="*/ 0 h 227214"/>
                  <a:gd name="connsiteX3-7" fmla="*/ 155170 w 238298"/>
                  <a:gd name="connsiteY3-8" fmla="*/ 27709 h 227214"/>
                  <a:gd name="connsiteX4-9" fmla="*/ 238298 w 238298"/>
                  <a:gd name="connsiteY4-10" fmla="*/ 0 h 227214"/>
                  <a:gd name="connsiteX0-11" fmla="*/ 0 w 238298"/>
                  <a:gd name="connsiteY0-12" fmla="*/ 227214 h 227214"/>
                  <a:gd name="connsiteX1-13" fmla="*/ 38793 w 238298"/>
                  <a:gd name="connsiteY1-14" fmla="*/ 99752 h 227214"/>
                  <a:gd name="connsiteX2-15" fmla="*/ 44334 w 238298"/>
                  <a:gd name="connsiteY2-16" fmla="*/ 0 h 227214"/>
                  <a:gd name="connsiteX3-17" fmla="*/ 160712 w 238298"/>
                  <a:gd name="connsiteY3-18" fmla="*/ 16625 h 227214"/>
                  <a:gd name="connsiteX4-19" fmla="*/ 238298 w 238298"/>
                  <a:gd name="connsiteY4-20" fmla="*/ 0 h 227214"/>
                </a:gdLst>
                <a:ahLst/>
                <a:cxnLst>
                  <a:cxn ang="0">
                    <a:pos x="connsiteX0-11" y="connsiteY0-12"/>
                  </a:cxn>
                  <a:cxn ang="0">
                    <a:pos x="connsiteX1-13" y="connsiteY1-14"/>
                  </a:cxn>
                  <a:cxn ang="0">
                    <a:pos x="connsiteX2-15" y="connsiteY2-16"/>
                  </a:cxn>
                  <a:cxn ang="0">
                    <a:pos x="connsiteX3-17" y="connsiteY3-18"/>
                  </a:cxn>
                  <a:cxn ang="0">
                    <a:pos x="connsiteX4-19" y="connsiteY4-20"/>
                  </a:cxn>
                </a:cxnLst>
                <a:rect l="l" t="t" r="r" b="b"/>
                <a:pathLst>
                  <a:path w="238298" h="227214">
                    <a:moveTo>
                      <a:pt x="0" y="227214"/>
                    </a:moveTo>
                    <a:cubicBezTo>
                      <a:pt x="26785" y="171334"/>
                      <a:pt x="31404" y="137621"/>
                      <a:pt x="38793" y="99752"/>
                    </a:cubicBezTo>
                    <a:cubicBezTo>
                      <a:pt x="46182" y="61883"/>
                      <a:pt x="38792" y="11084"/>
                      <a:pt x="44334" y="0"/>
                    </a:cubicBezTo>
                    <a:cubicBezTo>
                      <a:pt x="81279" y="9236"/>
                      <a:pt x="128385" y="16625"/>
                      <a:pt x="160712" y="16625"/>
                    </a:cubicBezTo>
                    <a:cubicBezTo>
                      <a:pt x="193039" y="16625"/>
                      <a:pt x="212897" y="13854"/>
                      <a:pt x="238298" y="0"/>
                    </a:cubicBezTo>
                  </a:path>
                </a:pathLst>
              </a:custGeom>
              <a:noFill/>
              <a:ln w="25400" cap="rnd">
                <a:solidFill>
                  <a:schemeClr val="accent4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2399" noProof="1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50" name="任意多边形 17"/>
            <p:cNvSpPr/>
            <p:nvPr/>
          </p:nvSpPr>
          <p:spPr>
            <a:xfrm>
              <a:off x="7077640" y="4605989"/>
              <a:ext cx="363187" cy="679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1" name="任意多边形 18"/>
            <p:cNvSpPr/>
            <p:nvPr/>
          </p:nvSpPr>
          <p:spPr>
            <a:xfrm>
              <a:off x="7074246" y="4517726"/>
              <a:ext cx="364884" cy="679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2" name="任意多边形 19"/>
            <p:cNvSpPr/>
            <p:nvPr/>
          </p:nvSpPr>
          <p:spPr>
            <a:xfrm>
              <a:off x="7089519" y="4685767"/>
              <a:ext cx="363187" cy="679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3" name="任意多边形 20"/>
            <p:cNvSpPr/>
            <p:nvPr/>
          </p:nvSpPr>
          <p:spPr>
            <a:xfrm>
              <a:off x="7081034" y="4767241"/>
              <a:ext cx="246084" cy="0"/>
            </a:xfrm>
            <a:custGeom>
              <a:avLst/>
              <a:gdLst>
                <a:gd name="connsiteX0" fmla="*/ 0 w 363297"/>
                <a:gd name="connsiteY0" fmla="*/ 18689 h 21777"/>
                <a:gd name="connsiteX1" fmla="*/ 95442 w 363297"/>
                <a:gd name="connsiteY1" fmla="*/ 3295 h 21777"/>
                <a:gd name="connsiteX2" fmla="*/ 197042 w 363297"/>
                <a:gd name="connsiteY2" fmla="*/ 21767 h 21777"/>
                <a:gd name="connsiteX3" fmla="*/ 270933 w 363297"/>
                <a:gd name="connsiteY3" fmla="*/ 216 h 21777"/>
                <a:gd name="connsiteX4" fmla="*/ 363297 w 363297"/>
                <a:gd name="connsiteY4" fmla="*/ 12531 h 2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97" h="21777">
                  <a:moveTo>
                    <a:pt x="0" y="18689"/>
                  </a:moveTo>
                  <a:cubicBezTo>
                    <a:pt x="31301" y="10735"/>
                    <a:pt x="62602" y="2782"/>
                    <a:pt x="95442" y="3295"/>
                  </a:cubicBezTo>
                  <a:cubicBezTo>
                    <a:pt x="128282" y="3808"/>
                    <a:pt x="167794" y="22280"/>
                    <a:pt x="197042" y="21767"/>
                  </a:cubicBezTo>
                  <a:cubicBezTo>
                    <a:pt x="226290" y="21254"/>
                    <a:pt x="243224" y="1755"/>
                    <a:pt x="270933" y="216"/>
                  </a:cubicBezTo>
                  <a:cubicBezTo>
                    <a:pt x="298642" y="-1323"/>
                    <a:pt x="330969" y="5604"/>
                    <a:pt x="363297" y="12531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6" name="chenying0907 110"/>
          <p:cNvGrpSpPr>
            <a:grpSpLocks/>
          </p:cNvGrpSpPr>
          <p:nvPr/>
        </p:nvGrpSpPr>
        <p:grpSpPr bwMode="auto">
          <a:xfrm>
            <a:off x="6022486" y="2493393"/>
            <a:ext cx="557040" cy="498475"/>
            <a:chOff x="4577745" y="4336117"/>
            <a:chExt cx="557229" cy="497597"/>
          </a:xfrm>
        </p:grpSpPr>
        <p:sp>
          <p:nvSpPr>
            <p:cNvPr id="57" name="任意多边形 24"/>
            <p:cNvSpPr/>
            <p:nvPr/>
          </p:nvSpPr>
          <p:spPr>
            <a:xfrm>
              <a:off x="4577745" y="4393166"/>
              <a:ext cx="557229" cy="440548"/>
            </a:xfrm>
            <a:custGeom>
              <a:avLst/>
              <a:gdLst>
                <a:gd name="connsiteX0" fmla="*/ 14510 w 533941"/>
                <a:gd name="connsiteY0" fmla="*/ 334613 h 439545"/>
                <a:gd name="connsiteX1" fmla="*/ 33171 w 533941"/>
                <a:gd name="connsiteY1" fmla="*/ 415479 h 439545"/>
                <a:gd name="connsiteX2" fmla="*/ 219783 w 533941"/>
                <a:gd name="connsiteY2" fmla="*/ 415479 h 439545"/>
                <a:gd name="connsiteX3" fmla="*/ 505922 w 533941"/>
                <a:gd name="connsiteY3" fmla="*/ 135560 h 439545"/>
                <a:gd name="connsiteX4" fmla="*/ 487261 w 533941"/>
                <a:gd name="connsiteY4" fmla="*/ 4932 h 439545"/>
                <a:gd name="connsiteX5" fmla="*/ 188681 w 533941"/>
                <a:gd name="connsiteY5" fmla="*/ 297291 h 439545"/>
                <a:gd name="connsiteX6" fmla="*/ 14510 w 533941"/>
                <a:gd name="connsiteY6" fmla="*/ 334613 h 439545"/>
                <a:gd name="connsiteX0-1" fmla="*/ 11897 w 542181"/>
                <a:gd name="connsiteY0-2" fmla="*/ 307480 h 440817"/>
                <a:gd name="connsiteX1-3" fmla="*/ 41411 w 542181"/>
                <a:gd name="connsiteY1-4" fmla="*/ 415479 h 440817"/>
                <a:gd name="connsiteX2-5" fmla="*/ 228023 w 542181"/>
                <a:gd name="connsiteY2-6" fmla="*/ 415479 h 440817"/>
                <a:gd name="connsiteX3-7" fmla="*/ 514162 w 542181"/>
                <a:gd name="connsiteY3-8" fmla="*/ 135560 h 440817"/>
                <a:gd name="connsiteX4-9" fmla="*/ 495501 w 542181"/>
                <a:gd name="connsiteY4-10" fmla="*/ 4932 h 440817"/>
                <a:gd name="connsiteX5-11" fmla="*/ 196921 w 542181"/>
                <a:gd name="connsiteY5-12" fmla="*/ 297291 h 440817"/>
                <a:gd name="connsiteX6-13" fmla="*/ 11897 w 542181"/>
                <a:gd name="connsiteY6-14" fmla="*/ 307480 h 440817"/>
                <a:gd name="connsiteX0-15" fmla="*/ 26945 w 557229"/>
                <a:gd name="connsiteY0-16" fmla="*/ 307480 h 440817"/>
                <a:gd name="connsiteX1-17" fmla="*/ 23898 w 557229"/>
                <a:gd name="connsiteY1-18" fmla="*/ 415479 h 440817"/>
                <a:gd name="connsiteX2-19" fmla="*/ 243071 w 557229"/>
                <a:gd name="connsiteY2-20" fmla="*/ 415479 h 440817"/>
                <a:gd name="connsiteX3-21" fmla="*/ 529210 w 557229"/>
                <a:gd name="connsiteY3-22" fmla="*/ 135560 h 440817"/>
                <a:gd name="connsiteX4-23" fmla="*/ 510549 w 557229"/>
                <a:gd name="connsiteY4-24" fmla="*/ 4932 h 440817"/>
                <a:gd name="connsiteX5-25" fmla="*/ 211969 w 557229"/>
                <a:gd name="connsiteY5-26" fmla="*/ 297291 h 440817"/>
                <a:gd name="connsiteX6-27" fmla="*/ 26945 w 557229"/>
                <a:gd name="connsiteY6-28" fmla="*/ 307480 h 440817"/>
              </a:gdLst>
              <a:ahLst/>
              <a:cxnLst>
                <a:cxn ang="0">
                  <a:pos x="connsiteX0-15" y="connsiteY0-16"/>
                </a:cxn>
                <a:cxn ang="0">
                  <a:pos x="connsiteX1-17" y="connsiteY1-18"/>
                </a:cxn>
                <a:cxn ang="0">
                  <a:pos x="connsiteX2-19" y="connsiteY2-20"/>
                </a:cxn>
                <a:cxn ang="0">
                  <a:pos x="connsiteX3-21" y="connsiteY3-22"/>
                </a:cxn>
                <a:cxn ang="0">
                  <a:pos x="connsiteX4-23" y="connsiteY4-24"/>
                </a:cxn>
                <a:cxn ang="0">
                  <a:pos x="connsiteX5-25" y="connsiteY5-26"/>
                </a:cxn>
                <a:cxn ang="0">
                  <a:pos x="connsiteX6-27" y="connsiteY6-28"/>
                </a:cxn>
              </a:cxnLst>
              <a:rect l="l" t="t" r="r" b="b"/>
              <a:pathLst>
                <a:path w="557229" h="440817">
                  <a:moveTo>
                    <a:pt x="26945" y="307480"/>
                  </a:moveTo>
                  <a:cubicBezTo>
                    <a:pt x="-4400" y="327178"/>
                    <a:pt x="-12123" y="397479"/>
                    <a:pt x="23898" y="415479"/>
                  </a:cubicBezTo>
                  <a:cubicBezTo>
                    <a:pt x="59919" y="433479"/>
                    <a:pt x="158852" y="462132"/>
                    <a:pt x="243071" y="415479"/>
                  </a:cubicBezTo>
                  <a:cubicBezTo>
                    <a:pt x="327290" y="368826"/>
                    <a:pt x="484630" y="203984"/>
                    <a:pt x="529210" y="135560"/>
                  </a:cubicBezTo>
                  <a:cubicBezTo>
                    <a:pt x="573790" y="67136"/>
                    <a:pt x="563422" y="-22023"/>
                    <a:pt x="510549" y="4932"/>
                  </a:cubicBezTo>
                  <a:cubicBezTo>
                    <a:pt x="457676" y="31887"/>
                    <a:pt x="292570" y="246866"/>
                    <a:pt x="211969" y="297291"/>
                  </a:cubicBezTo>
                  <a:cubicBezTo>
                    <a:pt x="131368" y="347716"/>
                    <a:pt x="58290" y="287782"/>
                    <a:pt x="26945" y="307480"/>
                  </a:cubicBezTo>
                  <a:close/>
                </a:path>
              </a:pathLst>
            </a:custGeom>
            <a:noFill/>
            <a:ln w="254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任意多边形 25"/>
            <p:cNvSpPr/>
            <p:nvPr/>
          </p:nvSpPr>
          <p:spPr>
            <a:xfrm>
              <a:off x="4611083" y="4336117"/>
              <a:ext cx="514366" cy="483335"/>
            </a:xfrm>
            <a:custGeom>
              <a:avLst/>
              <a:gdLst>
                <a:gd name="connsiteX0" fmla="*/ 198035 w 502835"/>
                <a:gd name="connsiteY0" fmla="*/ 493056 h 493056"/>
                <a:gd name="connsiteX1" fmla="*/ 123390 w 502835"/>
                <a:gd name="connsiteY1" fmla="*/ 368648 h 493056"/>
                <a:gd name="connsiteX2" fmla="*/ 5203 w 502835"/>
                <a:gd name="connsiteY2" fmla="*/ 393529 h 493056"/>
                <a:gd name="connsiteX3" fmla="*/ 310003 w 502835"/>
                <a:gd name="connsiteY3" fmla="*/ 32746 h 493056"/>
                <a:gd name="connsiteX4" fmla="*/ 502835 w 502835"/>
                <a:gd name="connsiteY4" fmla="*/ 38966 h 493056"/>
                <a:gd name="connsiteX0-1" fmla="*/ 205934 w 510734"/>
                <a:gd name="connsiteY0-2" fmla="*/ 491889 h 491889"/>
                <a:gd name="connsiteX1-3" fmla="*/ 131289 w 510734"/>
                <a:gd name="connsiteY1-4" fmla="*/ 367481 h 491889"/>
                <a:gd name="connsiteX2-5" fmla="*/ 4962 w 510734"/>
                <a:gd name="connsiteY2-6" fmla="*/ 376082 h 491889"/>
                <a:gd name="connsiteX3-7" fmla="*/ 317902 w 510734"/>
                <a:gd name="connsiteY3-8" fmla="*/ 31579 h 491889"/>
                <a:gd name="connsiteX4-9" fmla="*/ 510734 w 510734"/>
                <a:gd name="connsiteY4-10" fmla="*/ 37799 h 491889"/>
                <a:gd name="connsiteX0-11" fmla="*/ 205532 w 510332"/>
                <a:gd name="connsiteY0-12" fmla="*/ 491889 h 491889"/>
                <a:gd name="connsiteX1-13" fmla="*/ 136314 w 510332"/>
                <a:gd name="connsiteY1-14" fmla="*/ 383761 h 491889"/>
                <a:gd name="connsiteX2-15" fmla="*/ 4560 w 510332"/>
                <a:gd name="connsiteY2-16" fmla="*/ 376082 h 491889"/>
                <a:gd name="connsiteX3-17" fmla="*/ 317500 w 510332"/>
                <a:gd name="connsiteY3-18" fmla="*/ 31579 h 491889"/>
                <a:gd name="connsiteX4-19" fmla="*/ 510332 w 510332"/>
                <a:gd name="connsiteY4-20" fmla="*/ 37799 h 491889"/>
                <a:gd name="connsiteX0-21" fmla="*/ 159192 w 510119"/>
                <a:gd name="connsiteY0-22" fmla="*/ 489175 h 489175"/>
                <a:gd name="connsiteX1-23" fmla="*/ 136101 w 510119"/>
                <a:gd name="connsiteY1-24" fmla="*/ 383761 h 489175"/>
                <a:gd name="connsiteX2-25" fmla="*/ 4347 w 510119"/>
                <a:gd name="connsiteY2-26" fmla="*/ 376082 h 489175"/>
                <a:gd name="connsiteX3-27" fmla="*/ 317287 w 510119"/>
                <a:gd name="connsiteY3-28" fmla="*/ 31579 h 489175"/>
                <a:gd name="connsiteX4-29" fmla="*/ 510119 w 510119"/>
                <a:gd name="connsiteY4-30" fmla="*/ 37799 h 489175"/>
                <a:gd name="connsiteX0-31" fmla="*/ 159192 w 510119"/>
                <a:gd name="connsiteY0-32" fmla="*/ 489175 h 489175"/>
                <a:gd name="connsiteX1-33" fmla="*/ 136101 w 510119"/>
                <a:gd name="connsiteY1-34" fmla="*/ 383761 h 489175"/>
                <a:gd name="connsiteX2-35" fmla="*/ 4347 w 510119"/>
                <a:gd name="connsiteY2-36" fmla="*/ 376082 h 489175"/>
                <a:gd name="connsiteX3-37" fmla="*/ 317287 w 510119"/>
                <a:gd name="connsiteY3-38" fmla="*/ 31579 h 489175"/>
                <a:gd name="connsiteX4-39" fmla="*/ 510119 w 510119"/>
                <a:gd name="connsiteY4-40" fmla="*/ 37799 h 489175"/>
                <a:gd name="connsiteX0-41" fmla="*/ 151016 w 510083"/>
                <a:gd name="connsiteY0-42" fmla="*/ 483748 h 483748"/>
                <a:gd name="connsiteX1-43" fmla="*/ 136065 w 510083"/>
                <a:gd name="connsiteY1-44" fmla="*/ 383761 h 483748"/>
                <a:gd name="connsiteX2-45" fmla="*/ 4311 w 510083"/>
                <a:gd name="connsiteY2-46" fmla="*/ 376082 h 483748"/>
                <a:gd name="connsiteX3-47" fmla="*/ 317251 w 510083"/>
                <a:gd name="connsiteY3-48" fmla="*/ 31579 h 483748"/>
                <a:gd name="connsiteX4-49" fmla="*/ 510083 w 510083"/>
                <a:gd name="connsiteY4-50" fmla="*/ 37799 h 483748"/>
                <a:gd name="connsiteX0-51" fmla="*/ 150514 w 509581"/>
                <a:gd name="connsiteY0-52" fmla="*/ 483748 h 483748"/>
                <a:gd name="connsiteX1-53" fmla="*/ 135563 w 509581"/>
                <a:gd name="connsiteY1-54" fmla="*/ 383761 h 483748"/>
                <a:gd name="connsiteX2-55" fmla="*/ 3809 w 509581"/>
                <a:gd name="connsiteY2-56" fmla="*/ 376082 h 483748"/>
                <a:gd name="connsiteX3-57" fmla="*/ 316749 w 509581"/>
                <a:gd name="connsiteY3-58" fmla="*/ 31579 h 483748"/>
                <a:gd name="connsiteX4-59" fmla="*/ 509581 w 509581"/>
                <a:gd name="connsiteY4-60" fmla="*/ 37799 h 483748"/>
                <a:gd name="connsiteX0-61" fmla="*/ 146758 w 505825"/>
                <a:gd name="connsiteY0-62" fmla="*/ 483748 h 483748"/>
                <a:gd name="connsiteX1-63" fmla="*/ 131807 w 505825"/>
                <a:gd name="connsiteY1-64" fmla="*/ 383761 h 483748"/>
                <a:gd name="connsiteX2-65" fmla="*/ 53 w 505825"/>
                <a:gd name="connsiteY2-66" fmla="*/ 376082 h 483748"/>
                <a:gd name="connsiteX3-67" fmla="*/ 312993 w 505825"/>
                <a:gd name="connsiteY3-68" fmla="*/ 31579 h 483748"/>
                <a:gd name="connsiteX4-69" fmla="*/ 505825 w 505825"/>
                <a:gd name="connsiteY4-70" fmla="*/ 37799 h 483748"/>
                <a:gd name="connsiteX0-71" fmla="*/ 154904 w 513971"/>
                <a:gd name="connsiteY0-72" fmla="*/ 482779 h 482779"/>
                <a:gd name="connsiteX1-73" fmla="*/ 139953 w 513971"/>
                <a:gd name="connsiteY1-74" fmla="*/ 382792 h 482779"/>
                <a:gd name="connsiteX2-75" fmla="*/ 59 w 513971"/>
                <a:gd name="connsiteY2-76" fmla="*/ 361546 h 482779"/>
                <a:gd name="connsiteX3-77" fmla="*/ 321139 w 513971"/>
                <a:gd name="connsiteY3-78" fmla="*/ 30610 h 482779"/>
                <a:gd name="connsiteX4-79" fmla="*/ 513971 w 513971"/>
                <a:gd name="connsiteY4-80" fmla="*/ 36830 h 482779"/>
                <a:gd name="connsiteX0-81" fmla="*/ 154895 w 513962"/>
                <a:gd name="connsiteY0-82" fmla="*/ 482779 h 482779"/>
                <a:gd name="connsiteX1-83" fmla="*/ 139944 w 513962"/>
                <a:gd name="connsiteY1-84" fmla="*/ 382792 h 482779"/>
                <a:gd name="connsiteX2-85" fmla="*/ 50 w 513962"/>
                <a:gd name="connsiteY2-86" fmla="*/ 361546 h 482779"/>
                <a:gd name="connsiteX3-87" fmla="*/ 321130 w 513962"/>
                <a:gd name="connsiteY3-88" fmla="*/ 30610 h 482779"/>
                <a:gd name="connsiteX4-89" fmla="*/ 513962 w 513962"/>
                <a:gd name="connsiteY4-90" fmla="*/ 36830 h 482779"/>
              </a:gdLst>
              <a:ahLst/>
              <a:cxnLst>
                <a:cxn ang="0">
                  <a:pos x="connsiteX0-81" y="connsiteY0-82"/>
                </a:cxn>
                <a:cxn ang="0">
                  <a:pos x="connsiteX1-83" y="connsiteY1-84"/>
                </a:cxn>
                <a:cxn ang="0">
                  <a:pos x="connsiteX2-85" y="connsiteY2-86"/>
                </a:cxn>
                <a:cxn ang="0">
                  <a:pos x="connsiteX3-87" y="connsiteY3-88"/>
                </a:cxn>
                <a:cxn ang="0">
                  <a:pos x="connsiteX4-89" y="connsiteY4-90"/>
                </a:cxn>
              </a:cxnLst>
              <a:rect l="l" t="t" r="r" b="b"/>
              <a:pathLst>
                <a:path w="513962" h="482779">
                  <a:moveTo>
                    <a:pt x="154895" y="482779"/>
                  </a:moveTo>
                  <a:cubicBezTo>
                    <a:pt x="158062" y="428869"/>
                    <a:pt x="144044" y="389430"/>
                    <a:pt x="139944" y="382792"/>
                  </a:cubicBezTo>
                  <a:cubicBezTo>
                    <a:pt x="135844" y="376154"/>
                    <a:pt x="-3014" y="379542"/>
                    <a:pt x="50" y="361546"/>
                  </a:cubicBezTo>
                  <a:cubicBezTo>
                    <a:pt x="3114" y="343550"/>
                    <a:pt x="235478" y="84729"/>
                    <a:pt x="321130" y="30610"/>
                  </a:cubicBezTo>
                  <a:cubicBezTo>
                    <a:pt x="406782" y="-23509"/>
                    <a:pt x="459015" y="4173"/>
                    <a:pt x="513962" y="36830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9" name="椭圆 31"/>
          <p:cNvSpPr/>
          <p:nvPr/>
        </p:nvSpPr>
        <p:spPr>
          <a:xfrm>
            <a:off x="4946778" y="2112602"/>
            <a:ext cx="2731029" cy="241212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noFill/>
          <a:ln w="25400" cap="rnd">
            <a:solidFill>
              <a:schemeClr val="accent2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anchor="ctr"/>
          <a:lstStyle/>
          <a:p>
            <a:pPr algn="ctr" fontAlgn="auto"/>
            <a:endParaRPr lang="zh-CN" altLang="en-US" sz="2399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任意多边形 27"/>
          <p:cNvSpPr/>
          <p:nvPr/>
        </p:nvSpPr>
        <p:spPr>
          <a:xfrm>
            <a:off x="5749732" y="3225123"/>
            <a:ext cx="1080753" cy="17463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>
            <a:solidFill>
              <a:schemeClr val="accent2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anchor="ctr"/>
          <a:lstStyle/>
          <a:p>
            <a:pPr algn="ctr" fontAlgn="auto"/>
            <a:endParaRPr lang="zh-CN" altLang="en-US" sz="2399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文本框 145"/>
          <p:cNvSpPr txBox="1">
            <a:spLocks noChangeArrowheads="1"/>
          </p:cNvSpPr>
          <p:nvPr/>
        </p:nvSpPr>
        <p:spPr bwMode="auto">
          <a:xfrm>
            <a:off x="5582405" y="3387759"/>
            <a:ext cx="1382287" cy="42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>
            <a:spAutoFit/>
          </a:bodyPr>
          <a:lstStyle/>
          <a:p>
            <a:pPr algn="ctr"/>
            <a:r>
              <a:rPr lang="zh-TW" altLang="en-US" sz="2133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3000509000000000000" pitchFamily="65" charset="-122"/>
                <a:ea typeface="方正静蕾简体" panose="03000509000000000000" pitchFamily="65" charset="-122"/>
                <a:cs typeface="方正静蕾简体" panose="03000509000000000000" pitchFamily="65" charset="-122"/>
              </a:rPr>
              <a:t>結合生活</a:t>
            </a:r>
            <a:endParaRPr lang="zh-CN" altLang="en-US" sz="2133" b="1" dirty="0">
              <a:solidFill>
                <a:schemeClr val="tx1">
                  <a:lumMod val="75000"/>
                  <a:lumOff val="25000"/>
                </a:schemeClr>
              </a:solidFill>
              <a:latin typeface="方正静蕾简体" panose="03000509000000000000" pitchFamily="65" charset="-122"/>
              <a:ea typeface="方正静蕾简体" panose="03000509000000000000" pitchFamily="65" charset="-122"/>
              <a:cs typeface="方正静蕾简体" panose="03000509000000000000" pitchFamily="65" charset="-122"/>
            </a:endParaRPr>
          </a:p>
        </p:txBody>
      </p:sp>
      <p:sp>
        <p:nvSpPr>
          <p:cNvPr id="62" name="椭圆 31"/>
          <p:cNvSpPr/>
          <p:nvPr/>
        </p:nvSpPr>
        <p:spPr>
          <a:xfrm>
            <a:off x="8489752" y="2081070"/>
            <a:ext cx="2735296" cy="252248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noFill/>
          <a:ln w="25400" cap="rnd">
            <a:solidFill>
              <a:schemeClr val="accent4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anchor="ctr"/>
          <a:lstStyle/>
          <a:p>
            <a:pPr algn="ctr" fontAlgn="auto"/>
            <a:endParaRPr lang="zh-CN" altLang="en-US" sz="2399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任意多边形 30"/>
          <p:cNvSpPr/>
          <p:nvPr/>
        </p:nvSpPr>
        <p:spPr>
          <a:xfrm>
            <a:off x="9243829" y="3272408"/>
            <a:ext cx="1080754" cy="17463"/>
          </a:xfrm>
          <a:custGeom>
            <a:avLst/>
            <a:gdLst>
              <a:gd name="connsiteX0" fmla="*/ 0 w 3513221"/>
              <a:gd name="connsiteY0" fmla="*/ 32084 h 64281"/>
              <a:gd name="connsiteX1" fmla="*/ 930442 w 3513221"/>
              <a:gd name="connsiteY1" fmla="*/ 16042 h 64281"/>
              <a:gd name="connsiteX2" fmla="*/ 1892968 w 3513221"/>
              <a:gd name="connsiteY2" fmla="*/ 64168 h 64281"/>
              <a:gd name="connsiteX3" fmla="*/ 3513221 w 3513221"/>
              <a:gd name="connsiteY3" fmla="*/ 0 h 6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3221" h="64281">
                <a:moveTo>
                  <a:pt x="0" y="32084"/>
                </a:moveTo>
                <a:cubicBezTo>
                  <a:pt x="307473" y="21389"/>
                  <a:pt x="614947" y="10695"/>
                  <a:pt x="930442" y="16042"/>
                </a:cubicBezTo>
                <a:cubicBezTo>
                  <a:pt x="1245937" y="21389"/>
                  <a:pt x="1462505" y="66842"/>
                  <a:pt x="1892968" y="64168"/>
                </a:cubicBezTo>
                <a:cubicBezTo>
                  <a:pt x="2323431" y="61494"/>
                  <a:pt x="2918326" y="30747"/>
                  <a:pt x="3513221" y="0"/>
                </a:cubicBezTo>
              </a:path>
            </a:pathLst>
          </a:custGeom>
          <a:noFill/>
          <a:ln w="25400" cap="rnd">
            <a:solidFill>
              <a:schemeClr val="accent4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anchor="ctr"/>
          <a:lstStyle/>
          <a:p>
            <a:pPr algn="ctr" fontAlgn="auto"/>
            <a:endParaRPr lang="zh-CN" altLang="en-US" sz="2399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文本框 157"/>
          <p:cNvSpPr txBox="1">
            <a:spLocks noChangeArrowheads="1"/>
          </p:cNvSpPr>
          <p:nvPr/>
        </p:nvSpPr>
        <p:spPr bwMode="auto">
          <a:xfrm>
            <a:off x="9156123" y="3353977"/>
            <a:ext cx="1382285" cy="42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6" rIns="91412" bIns="45706">
            <a:spAutoFit/>
          </a:bodyPr>
          <a:lstStyle/>
          <a:p>
            <a:pPr algn="ctr"/>
            <a:r>
              <a:rPr lang="zh-TW" altLang="en-US" sz="2133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静蕾简体" panose="03000509000000000000" pitchFamily="65" charset="-122"/>
                <a:ea typeface="方正静蕾简体" panose="03000509000000000000" pitchFamily="65" charset="-122"/>
                <a:cs typeface="方正静蕾简体" panose="03000509000000000000" pitchFamily="65" charset="-122"/>
              </a:rPr>
              <a:t>感官饗宴</a:t>
            </a:r>
            <a:endParaRPr lang="zh-CN" altLang="en-US" sz="2133" b="1" dirty="0">
              <a:solidFill>
                <a:schemeClr val="tx1">
                  <a:lumMod val="75000"/>
                  <a:lumOff val="25000"/>
                </a:schemeClr>
              </a:solidFill>
              <a:latin typeface="方正静蕾简体" panose="03000509000000000000" pitchFamily="65" charset="-122"/>
              <a:ea typeface="方正静蕾简体" panose="03000509000000000000" pitchFamily="65" charset="-122"/>
              <a:cs typeface="方正静蕾简体" panose="03000509000000000000" pitchFamily="65" charset="-122"/>
            </a:endParaRPr>
          </a:p>
        </p:txBody>
      </p:sp>
      <p:grpSp>
        <p:nvGrpSpPr>
          <p:cNvPr id="65" name="chenying0907 12"/>
          <p:cNvGrpSpPr>
            <a:grpSpLocks/>
          </p:cNvGrpSpPr>
          <p:nvPr/>
        </p:nvGrpSpPr>
        <p:grpSpPr bwMode="auto">
          <a:xfrm>
            <a:off x="4127898" y="3280072"/>
            <a:ext cx="564976" cy="482600"/>
            <a:chOff x="4349506" y="3098800"/>
            <a:chExt cx="565617" cy="482600"/>
          </a:xfrm>
        </p:grpSpPr>
        <p:sp>
          <p:nvSpPr>
            <p:cNvPr id="66" name="任意多边形 33"/>
            <p:cNvSpPr/>
            <p:nvPr/>
          </p:nvSpPr>
          <p:spPr>
            <a:xfrm>
              <a:off x="4349506" y="3224212"/>
              <a:ext cx="459167" cy="635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任意多边形 34"/>
            <p:cNvSpPr/>
            <p:nvPr/>
          </p:nvSpPr>
          <p:spPr>
            <a:xfrm>
              <a:off x="4349506" y="3395662"/>
              <a:ext cx="459167" cy="11113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任意多边形 35"/>
            <p:cNvSpPr/>
            <p:nvPr/>
          </p:nvSpPr>
          <p:spPr>
            <a:xfrm>
              <a:off x="4622782" y="3098800"/>
              <a:ext cx="292341" cy="482600"/>
            </a:xfrm>
            <a:custGeom>
              <a:avLst/>
              <a:gdLst>
                <a:gd name="connsiteX0" fmla="*/ 0 w 292323"/>
                <a:gd name="connsiteY0" fmla="*/ 0 h 482600"/>
                <a:gd name="connsiteX1" fmla="*/ 292100 w 292323"/>
                <a:gd name="connsiteY1" fmla="*/ 215900 h 482600"/>
                <a:gd name="connsiteX2" fmla="*/ 38100 w 292323"/>
                <a:gd name="connsiteY2" fmla="*/ 482600 h 482600"/>
                <a:gd name="connsiteX0-1" fmla="*/ 0 w 292323"/>
                <a:gd name="connsiteY0-2" fmla="*/ 0 h 482600"/>
                <a:gd name="connsiteX1-3" fmla="*/ 292100 w 292323"/>
                <a:gd name="connsiteY1-4" fmla="*/ 215900 h 482600"/>
                <a:gd name="connsiteX2-5" fmla="*/ 38100 w 292323"/>
                <a:gd name="connsiteY2-6" fmla="*/ 482600 h 482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92323" h="482600">
                  <a:moveTo>
                    <a:pt x="0" y="0"/>
                  </a:moveTo>
                  <a:cubicBezTo>
                    <a:pt x="142875" y="67733"/>
                    <a:pt x="285750" y="135467"/>
                    <a:pt x="292100" y="215900"/>
                  </a:cubicBezTo>
                  <a:cubicBezTo>
                    <a:pt x="298450" y="296333"/>
                    <a:pt x="168275" y="389466"/>
                    <a:pt x="38100" y="482600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chenying0907 166"/>
          <p:cNvGrpSpPr>
            <a:grpSpLocks/>
          </p:cNvGrpSpPr>
          <p:nvPr/>
        </p:nvGrpSpPr>
        <p:grpSpPr bwMode="auto">
          <a:xfrm>
            <a:off x="7831913" y="3327368"/>
            <a:ext cx="564976" cy="482600"/>
            <a:chOff x="4349506" y="3098800"/>
            <a:chExt cx="565617" cy="482600"/>
          </a:xfrm>
        </p:grpSpPr>
        <p:sp>
          <p:nvSpPr>
            <p:cNvPr id="70" name="任意多边形 37"/>
            <p:cNvSpPr/>
            <p:nvPr/>
          </p:nvSpPr>
          <p:spPr>
            <a:xfrm>
              <a:off x="4349506" y="3224212"/>
              <a:ext cx="459167" cy="6350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1" name="任意多边形 38"/>
            <p:cNvSpPr/>
            <p:nvPr/>
          </p:nvSpPr>
          <p:spPr>
            <a:xfrm>
              <a:off x="4349506" y="3395662"/>
              <a:ext cx="459167" cy="11113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2" name="任意多边形 39"/>
            <p:cNvSpPr/>
            <p:nvPr/>
          </p:nvSpPr>
          <p:spPr>
            <a:xfrm>
              <a:off x="4622782" y="3098800"/>
              <a:ext cx="292341" cy="482600"/>
            </a:xfrm>
            <a:custGeom>
              <a:avLst/>
              <a:gdLst>
                <a:gd name="connsiteX0" fmla="*/ 0 w 292323"/>
                <a:gd name="connsiteY0" fmla="*/ 0 h 482600"/>
                <a:gd name="connsiteX1" fmla="*/ 292100 w 292323"/>
                <a:gd name="connsiteY1" fmla="*/ 215900 h 482600"/>
                <a:gd name="connsiteX2" fmla="*/ 38100 w 292323"/>
                <a:gd name="connsiteY2" fmla="*/ 482600 h 482600"/>
                <a:gd name="connsiteX0-1" fmla="*/ 0 w 292323"/>
                <a:gd name="connsiteY0-2" fmla="*/ 0 h 482600"/>
                <a:gd name="connsiteX1-3" fmla="*/ 292100 w 292323"/>
                <a:gd name="connsiteY1-4" fmla="*/ 215900 h 482600"/>
                <a:gd name="connsiteX2-5" fmla="*/ 38100 w 292323"/>
                <a:gd name="connsiteY2-6" fmla="*/ 482600 h 482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92323" h="482600">
                  <a:moveTo>
                    <a:pt x="0" y="0"/>
                  </a:moveTo>
                  <a:cubicBezTo>
                    <a:pt x="142875" y="67733"/>
                    <a:pt x="285750" y="135467"/>
                    <a:pt x="292100" y="215900"/>
                  </a:cubicBezTo>
                  <a:cubicBezTo>
                    <a:pt x="298450" y="296333"/>
                    <a:pt x="168275" y="389466"/>
                    <a:pt x="38100" y="482600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2399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73" name="文本框 41"/>
          <p:cNvSpPr txBox="1"/>
          <p:nvPr/>
        </p:nvSpPr>
        <p:spPr>
          <a:xfrm>
            <a:off x="5092261" y="4994383"/>
            <a:ext cx="2380593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399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主廚料理示範秀</a:t>
            </a:r>
            <a:endParaRPr lang="en-US" altLang="zh-TW" sz="2399" b="1" dirty="0" smtClean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TW" altLang="en-US" sz="2399" b="1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孩子們手做</a:t>
            </a:r>
            <a:endParaRPr lang="zh-CN" altLang="en-US" sz="2399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44"/>
          <p:cNvSpPr txBox="1"/>
          <p:nvPr/>
        </p:nvSpPr>
        <p:spPr>
          <a:xfrm>
            <a:off x="8135006" y="4931321"/>
            <a:ext cx="3373821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399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孩子們視覺、聽覺、觸覺、嗅覺、味覺總動員</a:t>
            </a:r>
            <a:endParaRPr lang="zh-CN" altLang="en-US" sz="2399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194414"/>
      </p:ext>
    </p:extLst>
  </p:cSld>
  <p:clrMapOvr>
    <a:masterClrMapping/>
  </p:clrMapOvr>
  <p:transition spd="slow" advClick="0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6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1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600"/>
                            </p:stCondLst>
                            <p:childTnLst>
                              <p:par>
                                <p:cTn id="3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1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45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8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3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65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3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8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3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20" grpId="0" animBg="1"/>
      <p:bldP spid="20" grpId="1" animBg="1"/>
      <p:bldP spid="21" grpId="0" uiExpand="1" build="allAtOnce"/>
      <p:bldP spid="40" grpId="0" animBg="1"/>
      <p:bldP spid="41" grpId="0"/>
      <p:bldP spid="59" grpId="0" animBg="1"/>
      <p:bldP spid="59" grpId="1" animBg="1"/>
      <p:bldP spid="60" grpId="0" animBg="1"/>
      <p:bldP spid="61" grpId="0"/>
      <p:bldP spid="62" grpId="0" animBg="1"/>
      <p:bldP spid="62" grpId="1" animBg="1"/>
      <p:bldP spid="63" grpId="0" animBg="1"/>
      <p:bldP spid="64" grpId="0"/>
      <p:bldP spid="73" grpId="0" uiExpand="1" build="allAtOnce"/>
      <p:bldP spid="7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EMP\Desktop\封面 拷貝.JPG"/>
          <p:cNvPicPr>
            <a:picLocks noChangeAspect="1" noChangeArrowheads="1"/>
          </p:cNvPicPr>
          <p:nvPr/>
        </p:nvPicPr>
        <p:blipFill>
          <a:blip r:embed="rId3"/>
          <a:srcRect l="85903" t="52126" r="329" b="31449"/>
          <a:stretch>
            <a:fillRect/>
          </a:stretch>
        </p:blipFill>
        <p:spPr bwMode="auto">
          <a:xfrm rot="19861114">
            <a:off x="-437872" y="58033"/>
            <a:ext cx="2053918" cy="1378286"/>
          </a:xfrm>
          <a:prstGeom prst="rect">
            <a:avLst/>
          </a:prstGeom>
          <a:noFill/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4BFC41E5-B144-4672-BFD4-F54938A37F23}"/>
              </a:ext>
            </a:extLst>
          </p:cNvPr>
          <p:cNvSpPr/>
          <p:nvPr/>
        </p:nvSpPr>
        <p:spPr>
          <a:xfrm>
            <a:off x="1329968" y="508349"/>
            <a:ext cx="3746528" cy="7078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接觸海洋</a:t>
            </a:r>
            <a:endParaRPr lang="zh-CN" altLang="en-US"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Freeform 21">
            <a:extLst>
              <a:ext uri="{FF2B5EF4-FFF2-40B4-BE49-F238E27FC236}">
                <a16:creationId xmlns="" xmlns:a16="http://schemas.microsoft.com/office/drawing/2014/main" id="{C816BAED-4242-4A18-8032-88D63D07BB33}"/>
              </a:ext>
            </a:extLst>
          </p:cNvPr>
          <p:cNvSpPr>
            <a:spLocks/>
          </p:cNvSpPr>
          <p:nvPr/>
        </p:nvSpPr>
        <p:spPr bwMode="auto">
          <a:xfrm>
            <a:off x="0" y="1547311"/>
            <a:ext cx="5506640" cy="265928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t="4770"/>
          <a:stretch>
            <a:fillRect/>
          </a:stretch>
        </p:blipFill>
        <p:spPr bwMode="auto">
          <a:xfrm>
            <a:off x="655986" y="1842986"/>
            <a:ext cx="6749394" cy="46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93252">
            <a:off x="7893585" y="679912"/>
            <a:ext cx="3851174" cy="561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 descr="C:\Users\TEMP\Desktop\封面 拷貝.JPG"/>
          <p:cNvPicPr>
            <a:picLocks noChangeAspect="1" noChangeArrowheads="1"/>
          </p:cNvPicPr>
          <p:nvPr/>
        </p:nvPicPr>
        <p:blipFill>
          <a:blip r:embed="rId3"/>
          <a:srcRect l="85903" t="67263" r="329" b="17923"/>
          <a:stretch>
            <a:fillRect/>
          </a:stretch>
        </p:blipFill>
        <p:spPr bwMode="auto">
          <a:xfrm rot="21054015">
            <a:off x="5164092" y="156912"/>
            <a:ext cx="2084708" cy="126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2194414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TEMP\Desktop\1547004174213.jpg"/>
          <p:cNvPicPr>
            <a:picLocks noChangeAspect="1" noChangeArrowheads="1"/>
          </p:cNvPicPr>
          <p:nvPr/>
        </p:nvPicPr>
        <p:blipFill>
          <a:blip r:embed="rId3"/>
          <a:srcRect t="72999" r="-2365" b="-1927"/>
          <a:stretch>
            <a:fillRect/>
          </a:stretch>
        </p:blipFill>
        <p:spPr bwMode="auto">
          <a:xfrm rot="7152343">
            <a:off x="-1207143" y="4736113"/>
            <a:ext cx="4974441" cy="181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l="217" t="30866" r="79856" b="57959"/>
          <a:stretch>
            <a:fillRect/>
          </a:stretch>
        </p:blipFill>
        <p:spPr bwMode="auto">
          <a:xfrm rot="7983613" flipV="1">
            <a:off x="3552333" y="-26041"/>
            <a:ext cx="2417164" cy="114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TEMP\Desktop\內頁.JPG"/>
          <p:cNvPicPr>
            <a:picLocks noChangeAspect="1" noChangeArrowheads="1"/>
          </p:cNvPicPr>
          <p:nvPr/>
        </p:nvPicPr>
        <p:blipFill>
          <a:blip r:embed="rId5"/>
          <a:srcRect t="80342" r="76086"/>
          <a:stretch>
            <a:fillRect/>
          </a:stretch>
        </p:blipFill>
        <p:spPr bwMode="auto">
          <a:xfrm flipH="1">
            <a:off x="9096764" y="5426765"/>
            <a:ext cx="3095236" cy="1431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TEMP\Desktop\封面 拷貝2.JPG"/>
          <p:cNvPicPr>
            <a:picLocks noChangeAspect="1" noChangeArrowheads="1"/>
          </p:cNvPicPr>
          <p:nvPr/>
        </p:nvPicPr>
        <p:blipFill>
          <a:blip r:embed="rId6"/>
          <a:srcRect l="77387" t="73578"/>
          <a:stretch>
            <a:fillRect/>
          </a:stretch>
        </p:blipFill>
        <p:spPr bwMode="auto">
          <a:xfrm rot="20774391">
            <a:off x="10329844" y="-39079"/>
            <a:ext cx="1994237" cy="1310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Freeform 21">
            <a:extLst>
              <a:ext uri="{FF2B5EF4-FFF2-40B4-BE49-F238E27FC236}">
                <a16:creationId xmlns="" xmlns:a16="http://schemas.microsoft.com/office/drawing/2014/main" id="{C816BAED-4242-4A18-8032-88D63D07BB33}"/>
              </a:ext>
            </a:extLst>
          </p:cNvPr>
          <p:cNvSpPr>
            <a:spLocks/>
          </p:cNvSpPr>
          <p:nvPr/>
        </p:nvSpPr>
        <p:spPr bwMode="auto">
          <a:xfrm>
            <a:off x="0" y="1547311"/>
            <a:ext cx="5506640" cy="265928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02352" y="966213"/>
            <a:ext cx="3830781" cy="491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l="217" t="30866" r="83479" b="57101"/>
          <a:stretch>
            <a:fillRect/>
          </a:stretch>
        </p:blipFill>
        <p:spPr bwMode="auto">
          <a:xfrm rot="5170867">
            <a:off x="-282748" y="199758"/>
            <a:ext cx="1832229" cy="114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82742" y="1738667"/>
            <a:ext cx="3771831" cy="511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4BFC41E5-B144-4672-BFD4-F54938A37F23}"/>
              </a:ext>
            </a:extLst>
          </p:cNvPr>
          <p:cNvSpPr/>
          <p:nvPr/>
        </p:nvSpPr>
        <p:spPr>
          <a:xfrm>
            <a:off x="1329968" y="508349"/>
            <a:ext cx="2427023" cy="7078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接觸海洋</a:t>
            </a:r>
            <a:endParaRPr lang="zh-CN" altLang="en-US"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194414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 descr="C:\Users\TEMP\Desktop\封面 拷貝.JPG"/>
          <p:cNvPicPr>
            <a:picLocks noChangeAspect="1" noChangeArrowheads="1"/>
          </p:cNvPicPr>
          <p:nvPr/>
        </p:nvPicPr>
        <p:blipFill>
          <a:blip r:embed="rId3"/>
          <a:srcRect l="59344" t="19376" r="25004" b="65797"/>
          <a:stretch>
            <a:fillRect/>
          </a:stretch>
        </p:blipFill>
        <p:spPr bwMode="auto">
          <a:xfrm rot="1702659">
            <a:off x="-171149" y="331086"/>
            <a:ext cx="1610139" cy="857972"/>
          </a:xfrm>
          <a:prstGeom prst="rect">
            <a:avLst/>
          </a:prstGeom>
          <a:noFill/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4BFC41E5-B144-4672-BFD4-F54938A37F23}"/>
              </a:ext>
            </a:extLst>
          </p:cNvPr>
          <p:cNvSpPr/>
          <p:nvPr/>
        </p:nvSpPr>
        <p:spPr>
          <a:xfrm>
            <a:off x="1329968" y="508349"/>
            <a:ext cx="2287875" cy="7078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結合生活</a:t>
            </a:r>
            <a:endParaRPr lang="zh-CN" altLang="en-US"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Freeform 21">
            <a:extLst>
              <a:ext uri="{FF2B5EF4-FFF2-40B4-BE49-F238E27FC236}">
                <a16:creationId xmlns="" xmlns:a16="http://schemas.microsoft.com/office/drawing/2014/main" id="{C816BAED-4242-4A18-8032-88D63D07BB33}"/>
              </a:ext>
            </a:extLst>
          </p:cNvPr>
          <p:cNvSpPr>
            <a:spLocks/>
          </p:cNvSpPr>
          <p:nvPr/>
        </p:nvSpPr>
        <p:spPr bwMode="auto">
          <a:xfrm>
            <a:off x="0" y="1547311"/>
            <a:ext cx="5506640" cy="265928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t="32073" r="19945"/>
          <a:stretch>
            <a:fillRect/>
          </a:stretch>
        </p:blipFill>
        <p:spPr bwMode="auto">
          <a:xfrm>
            <a:off x="8322222" y="443998"/>
            <a:ext cx="3525219" cy="168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3359425" y="2522141"/>
            <a:ext cx="2777671" cy="156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6301402" y="2324213"/>
            <a:ext cx="3412090" cy="1919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 l="34797" t="15869"/>
          <a:stretch>
            <a:fillRect/>
          </a:stretch>
        </p:blipFill>
        <p:spPr bwMode="auto">
          <a:xfrm>
            <a:off x="9879497" y="2266119"/>
            <a:ext cx="2071550" cy="200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 r="10130"/>
          <a:stretch>
            <a:fillRect/>
          </a:stretch>
        </p:blipFill>
        <p:spPr bwMode="auto">
          <a:xfrm>
            <a:off x="3201130" y="4452730"/>
            <a:ext cx="3079856" cy="19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3" descr="C:\Users\TEMP\Desktop\封面 拷貝.JPG"/>
          <p:cNvPicPr>
            <a:picLocks noChangeAspect="1" noChangeArrowheads="1"/>
          </p:cNvPicPr>
          <p:nvPr/>
        </p:nvPicPr>
        <p:blipFill>
          <a:blip r:embed="rId3"/>
          <a:srcRect l="59344" t="19376" r="25004" b="65797"/>
          <a:stretch>
            <a:fillRect/>
          </a:stretch>
        </p:blipFill>
        <p:spPr bwMode="auto">
          <a:xfrm rot="20470463" flipH="1">
            <a:off x="3697382" y="587987"/>
            <a:ext cx="1502920" cy="80084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290518"/>
            <a:ext cx="3101009" cy="174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20056" y="548000"/>
            <a:ext cx="3248692" cy="157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503480"/>
            <a:ext cx="3637721" cy="2046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2" cstate="print">
            <a:lum bright="10000" contrast="20000"/>
          </a:blip>
          <a:srcRect l="15258" t="20913"/>
          <a:stretch>
            <a:fillRect/>
          </a:stretch>
        </p:blipFill>
        <p:spPr bwMode="auto">
          <a:xfrm>
            <a:off x="9100777" y="4770784"/>
            <a:ext cx="3091223" cy="1669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3" cstate="print"/>
          <a:srcRect t="11082" r="20969"/>
          <a:stretch>
            <a:fillRect/>
          </a:stretch>
        </p:blipFill>
        <p:spPr bwMode="auto">
          <a:xfrm>
            <a:off x="6281530" y="4731026"/>
            <a:ext cx="2922104" cy="1597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2194414"/>
      </p:ext>
    </p:extLst>
  </p:cSld>
  <p:clrMapOvr>
    <a:masterClrMapping/>
  </p:clrMapOvr>
  <p:transition spd="slow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C:\Users\TEMP\Desktop\封面 拷貝2.JPG"/>
          <p:cNvPicPr>
            <a:picLocks noChangeAspect="1" noChangeArrowheads="1"/>
          </p:cNvPicPr>
          <p:nvPr/>
        </p:nvPicPr>
        <p:blipFill>
          <a:blip r:embed="rId3"/>
          <a:srcRect l="73912" b="67780"/>
          <a:stretch>
            <a:fillRect/>
          </a:stretch>
        </p:blipFill>
        <p:spPr bwMode="auto">
          <a:xfrm>
            <a:off x="8269355" y="0"/>
            <a:ext cx="2146854" cy="149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" name="Picture 2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l="53395" t="-264" r="33963" b="73062"/>
          <a:stretch>
            <a:fillRect/>
          </a:stretch>
        </p:blipFill>
        <p:spPr bwMode="auto">
          <a:xfrm rot="18478526">
            <a:off x="201046" y="-117831"/>
            <a:ext cx="1856744" cy="2247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4BFC41E5-B144-4672-BFD4-F54938A37F23}"/>
              </a:ext>
            </a:extLst>
          </p:cNvPr>
          <p:cNvSpPr/>
          <p:nvPr/>
        </p:nvSpPr>
        <p:spPr>
          <a:xfrm>
            <a:off x="1329968" y="508349"/>
            <a:ext cx="3746528" cy="7078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餐廳</a:t>
            </a:r>
            <a:r>
              <a:rPr lang="en-US" altLang="zh-TW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主廚介紹</a:t>
            </a:r>
            <a:endParaRPr lang="zh-CN" altLang="en-US"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Freeform 21">
            <a:extLst>
              <a:ext uri="{FF2B5EF4-FFF2-40B4-BE49-F238E27FC236}">
                <a16:creationId xmlns="" xmlns:a16="http://schemas.microsoft.com/office/drawing/2014/main" id="{C816BAED-4242-4A18-8032-88D63D07BB33}"/>
              </a:ext>
            </a:extLst>
          </p:cNvPr>
          <p:cNvSpPr>
            <a:spLocks/>
          </p:cNvSpPr>
          <p:nvPr/>
        </p:nvSpPr>
        <p:spPr bwMode="auto">
          <a:xfrm>
            <a:off x="0" y="1547311"/>
            <a:ext cx="5506640" cy="265928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6" name="Group 4"/>
          <p:cNvGrpSpPr>
            <a:grpSpLocks noChangeAspect="1"/>
          </p:cNvGrpSpPr>
          <p:nvPr/>
        </p:nvGrpSpPr>
        <p:grpSpPr bwMode="auto">
          <a:xfrm>
            <a:off x="10763491" y="4731026"/>
            <a:ext cx="1428509" cy="1722140"/>
            <a:chOff x="3388" y="1644"/>
            <a:chExt cx="938" cy="1037"/>
          </a:xfrm>
          <a:solidFill>
            <a:schemeClr val="accent2"/>
          </a:solidFill>
        </p:grpSpPr>
        <p:sp>
          <p:nvSpPr>
            <p:cNvPr id="65" name="Freeform 5"/>
            <p:cNvSpPr>
              <a:spLocks/>
            </p:cNvSpPr>
            <p:nvPr/>
          </p:nvSpPr>
          <p:spPr bwMode="auto">
            <a:xfrm>
              <a:off x="3702" y="1708"/>
              <a:ext cx="624" cy="485"/>
            </a:xfrm>
            <a:custGeom>
              <a:avLst/>
              <a:gdLst>
                <a:gd name="T0" fmla="*/ 94 w 262"/>
                <a:gd name="T1" fmla="*/ 17 h 204"/>
                <a:gd name="T2" fmla="*/ 28 w 262"/>
                <a:gd name="T3" fmla="*/ 137 h 204"/>
                <a:gd name="T4" fmla="*/ 101 w 262"/>
                <a:gd name="T5" fmla="*/ 186 h 204"/>
                <a:gd name="T6" fmla="*/ 195 w 262"/>
                <a:gd name="T7" fmla="*/ 189 h 204"/>
                <a:gd name="T8" fmla="*/ 233 w 262"/>
                <a:gd name="T9" fmla="*/ 45 h 204"/>
                <a:gd name="T10" fmla="*/ 156 w 262"/>
                <a:gd name="T11" fmla="*/ 3 h 204"/>
                <a:gd name="T12" fmla="*/ 71 w 262"/>
                <a:gd name="T13" fmla="*/ 30 h 204"/>
                <a:gd name="T14" fmla="*/ 73 w 262"/>
                <a:gd name="T15" fmla="*/ 36 h 204"/>
                <a:gd name="T16" fmla="*/ 212 w 262"/>
                <a:gd name="T17" fmla="*/ 34 h 204"/>
                <a:gd name="T18" fmla="*/ 198 w 262"/>
                <a:gd name="T19" fmla="*/ 179 h 204"/>
                <a:gd name="T20" fmla="*/ 117 w 262"/>
                <a:gd name="T21" fmla="*/ 183 h 204"/>
                <a:gd name="T22" fmla="*/ 51 w 262"/>
                <a:gd name="T23" fmla="*/ 154 h 204"/>
                <a:gd name="T24" fmla="*/ 31 w 262"/>
                <a:gd name="T25" fmla="*/ 79 h 204"/>
                <a:gd name="T26" fmla="*/ 94 w 262"/>
                <a:gd name="T27" fmla="*/ 24 h 204"/>
                <a:gd name="T28" fmla="*/ 94 w 262"/>
                <a:gd name="T29" fmla="*/ 1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204">
                  <a:moveTo>
                    <a:pt x="94" y="17"/>
                  </a:moveTo>
                  <a:cubicBezTo>
                    <a:pt x="49" y="37"/>
                    <a:pt x="0" y="83"/>
                    <a:pt x="28" y="137"/>
                  </a:cubicBezTo>
                  <a:cubicBezTo>
                    <a:pt x="43" y="166"/>
                    <a:pt x="72" y="178"/>
                    <a:pt x="101" y="186"/>
                  </a:cubicBezTo>
                  <a:cubicBezTo>
                    <a:pt x="133" y="195"/>
                    <a:pt x="163" y="204"/>
                    <a:pt x="195" y="189"/>
                  </a:cubicBezTo>
                  <a:cubicBezTo>
                    <a:pt x="246" y="164"/>
                    <a:pt x="262" y="91"/>
                    <a:pt x="233" y="45"/>
                  </a:cubicBezTo>
                  <a:cubicBezTo>
                    <a:pt x="216" y="19"/>
                    <a:pt x="186" y="6"/>
                    <a:pt x="156" y="3"/>
                  </a:cubicBezTo>
                  <a:cubicBezTo>
                    <a:pt x="124" y="0"/>
                    <a:pt x="97" y="12"/>
                    <a:pt x="71" y="30"/>
                  </a:cubicBezTo>
                  <a:cubicBezTo>
                    <a:pt x="68" y="32"/>
                    <a:pt x="69" y="39"/>
                    <a:pt x="73" y="36"/>
                  </a:cubicBezTo>
                  <a:cubicBezTo>
                    <a:pt x="116" y="6"/>
                    <a:pt x="170" y="0"/>
                    <a:pt x="212" y="34"/>
                  </a:cubicBezTo>
                  <a:cubicBezTo>
                    <a:pt x="260" y="72"/>
                    <a:pt x="245" y="147"/>
                    <a:pt x="198" y="179"/>
                  </a:cubicBezTo>
                  <a:cubicBezTo>
                    <a:pt x="174" y="196"/>
                    <a:pt x="143" y="191"/>
                    <a:pt x="117" y="183"/>
                  </a:cubicBezTo>
                  <a:cubicBezTo>
                    <a:pt x="94" y="177"/>
                    <a:pt x="70" y="169"/>
                    <a:pt x="51" y="154"/>
                  </a:cubicBezTo>
                  <a:cubicBezTo>
                    <a:pt x="29" y="137"/>
                    <a:pt x="22" y="105"/>
                    <a:pt x="31" y="79"/>
                  </a:cubicBezTo>
                  <a:cubicBezTo>
                    <a:pt x="41" y="51"/>
                    <a:pt x="70" y="35"/>
                    <a:pt x="94" y="24"/>
                  </a:cubicBezTo>
                  <a:cubicBezTo>
                    <a:pt x="98" y="22"/>
                    <a:pt x="99" y="15"/>
                    <a:pt x="94" y="1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69" name="Freeform 6"/>
            <p:cNvSpPr>
              <a:spLocks/>
            </p:cNvSpPr>
            <p:nvPr/>
          </p:nvSpPr>
          <p:spPr bwMode="auto">
            <a:xfrm>
              <a:off x="3728" y="2115"/>
              <a:ext cx="345" cy="340"/>
            </a:xfrm>
            <a:custGeom>
              <a:avLst/>
              <a:gdLst>
                <a:gd name="T0" fmla="*/ 63 w 145"/>
                <a:gd name="T1" fmla="*/ 4 h 143"/>
                <a:gd name="T2" fmla="*/ 8 w 145"/>
                <a:gd name="T3" fmla="*/ 88 h 143"/>
                <a:gd name="T4" fmla="*/ 52 w 145"/>
                <a:gd name="T5" fmla="*/ 139 h 143"/>
                <a:gd name="T6" fmla="*/ 120 w 145"/>
                <a:gd name="T7" fmla="*/ 111 h 143"/>
                <a:gd name="T8" fmla="*/ 143 w 145"/>
                <a:gd name="T9" fmla="*/ 24 h 143"/>
                <a:gd name="T10" fmla="*/ 137 w 145"/>
                <a:gd name="T11" fmla="*/ 25 h 143"/>
                <a:gd name="T12" fmla="*/ 128 w 145"/>
                <a:gd name="T13" fmla="*/ 82 h 143"/>
                <a:gd name="T14" fmla="*/ 66 w 145"/>
                <a:gd name="T15" fmla="*/ 132 h 143"/>
                <a:gd name="T16" fmla="*/ 31 w 145"/>
                <a:gd name="T17" fmla="*/ 122 h 143"/>
                <a:gd name="T18" fmla="*/ 26 w 145"/>
                <a:gd name="T19" fmla="*/ 64 h 143"/>
                <a:gd name="T20" fmla="*/ 68 w 145"/>
                <a:gd name="T21" fmla="*/ 8 h 143"/>
                <a:gd name="T22" fmla="*/ 63 w 145"/>
                <a:gd name="T23" fmla="*/ 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143">
                  <a:moveTo>
                    <a:pt x="63" y="4"/>
                  </a:moveTo>
                  <a:cubicBezTo>
                    <a:pt x="43" y="30"/>
                    <a:pt x="18" y="56"/>
                    <a:pt x="8" y="88"/>
                  </a:cubicBezTo>
                  <a:cubicBezTo>
                    <a:pt x="0" y="116"/>
                    <a:pt x="29" y="135"/>
                    <a:pt x="52" y="139"/>
                  </a:cubicBezTo>
                  <a:cubicBezTo>
                    <a:pt x="78" y="143"/>
                    <a:pt x="104" y="130"/>
                    <a:pt x="120" y="111"/>
                  </a:cubicBezTo>
                  <a:cubicBezTo>
                    <a:pt x="142" y="87"/>
                    <a:pt x="135" y="53"/>
                    <a:pt x="143" y="24"/>
                  </a:cubicBezTo>
                  <a:cubicBezTo>
                    <a:pt x="145" y="19"/>
                    <a:pt x="138" y="21"/>
                    <a:pt x="137" y="25"/>
                  </a:cubicBezTo>
                  <a:cubicBezTo>
                    <a:pt x="131" y="43"/>
                    <a:pt x="133" y="63"/>
                    <a:pt x="128" y="82"/>
                  </a:cubicBezTo>
                  <a:cubicBezTo>
                    <a:pt x="122" y="112"/>
                    <a:pt x="94" y="130"/>
                    <a:pt x="66" y="132"/>
                  </a:cubicBezTo>
                  <a:cubicBezTo>
                    <a:pt x="53" y="133"/>
                    <a:pt x="41" y="129"/>
                    <a:pt x="31" y="122"/>
                  </a:cubicBezTo>
                  <a:cubicBezTo>
                    <a:pt x="8" y="108"/>
                    <a:pt x="14" y="83"/>
                    <a:pt x="26" y="64"/>
                  </a:cubicBezTo>
                  <a:cubicBezTo>
                    <a:pt x="38" y="44"/>
                    <a:pt x="53" y="26"/>
                    <a:pt x="68" y="8"/>
                  </a:cubicBezTo>
                  <a:cubicBezTo>
                    <a:pt x="72" y="4"/>
                    <a:pt x="67" y="0"/>
                    <a:pt x="63" y="4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75" name="Freeform 7"/>
            <p:cNvSpPr>
              <a:spLocks/>
            </p:cNvSpPr>
            <p:nvPr/>
          </p:nvSpPr>
          <p:spPr bwMode="auto">
            <a:xfrm>
              <a:off x="3766" y="2429"/>
              <a:ext cx="176" cy="243"/>
            </a:xfrm>
            <a:custGeom>
              <a:avLst/>
              <a:gdLst>
                <a:gd name="T0" fmla="*/ 23 w 74"/>
                <a:gd name="T1" fmla="*/ 7 h 102"/>
                <a:gd name="T2" fmla="*/ 35 w 74"/>
                <a:gd name="T3" fmla="*/ 43 h 102"/>
                <a:gd name="T4" fmla="*/ 52 w 74"/>
                <a:gd name="T5" fmla="*/ 75 h 102"/>
                <a:gd name="T6" fmla="*/ 55 w 74"/>
                <a:gd name="T7" fmla="*/ 68 h 102"/>
                <a:gd name="T8" fmla="*/ 10 w 74"/>
                <a:gd name="T9" fmla="*/ 80 h 102"/>
                <a:gd name="T10" fmla="*/ 22 w 74"/>
                <a:gd name="T11" fmla="*/ 99 h 102"/>
                <a:gd name="T12" fmla="*/ 66 w 74"/>
                <a:gd name="T13" fmla="*/ 84 h 102"/>
                <a:gd name="T14" fmla="*/ 51 w 74"/>
                <a:gd name="T15" fmla="*/ 65 h 102"/>
                <a:gd name="T16" fmla="*/ 49 w 74"/>
                <a:gd name="T17" fmla="*/ 72 h 102"/>
                <a:gd name="T18" fmla="*/ 51 w 74"/>
                <a:gd name="T19" fmla="*/ 87 h 102"/>
                <a:gd name="T20" fmla="*/ 35 w 74"/>
                <a:gd name="T21" fmla="*/ 92 h 102"/>
                <a:gd name="T22" fmla="*/ 30 w 74"/>
                <a:gd name="T23" fmla="*/ 92 h 102"/>
                <a:gd name="T24" fmla="*/ 19 w 74"/>
                <a:gd name="T25" fmla="*/ 82 h 102"/>
                <a:gd name="T26" fmla="*/ 54 w 74"/>
                <a:gd name="T27" fmla="*/ 76 h 102"/>
                <a:gd name="T28" fmla="*/ 57 w 74"/>
                <a:gd name="T29" fmla="*/ 69 h 102"/>
                <a:gd name="T30" fmla="*/ 28 w 74"/>
                <a:gd name="T31" fmla="*/ 2 h 102"/>
                <a:gd name="T32" fmla="*/ 25 w 74"/>
                <a:gd name="T33" fmla="*/ 0 h 102"/>
                <a:gd name="T34" fmla="*/ 24 w 74"/>
                <a:gd name="T35" fmla="*/ 0 h 102"/>
                <a:gd name="T36" fmla="*/ 23 w 74"/>
                <a:gd name="T37" fmla="*/ 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102">
                  <a:moveTo>
                    <a:pt x="23" y="7"/>
                  </a:moveTo>
                  <a:cubicBezTo>
                    <a:pt x="22" y="7"/>
                    <a:pt x="34" y="40"/>
                    <a:pt x="35" y="43"/>
                  </a:cubicBezTo>
                  <a:cubicBezTo>
                    <a:pt x="40" y="54"/>
                    <a:pt x="46" y="64"/>
                    <a:pt x="52" y="75"/>
                  </a:cubicBezTo>
                  <a:cubicBezTo>
                    <a:pt x="53" y="73"/>
                    <a:pt x="54" y="70"/>
                    <a:pt x="55" y="68"/>
                  </a:cubicBezTo>
                  <a:cubicBezTo>
                    <a:pt x="42" y="69"/>
                    <a:pt x="20" y="70"/>
                    <a:pt x="10" y="80"/>
                  </a:cubicBezTo>
                  <a:cubicBezTo>
                    <a:pt x="0" y="90"/>
                    <a:pt x="15" y="97"/>
                    <a:pt x="22" y="99"/>
                  </a:cubicBezTo>
                  <a:cubicBezTo>
                    <a:pt x="35" y="102"/>
                    <a:pt x="58" y="95"/>
                    <a:pt x="66" y="84"/>
                  </a:cubicBezTo>
                  <a:cubicBezTo>
                    <a:pt x="74" y="72"/>
                    <a:pt x="60" y="65"/>
                    <a:pt x="51" y="65"/>
                  </a:cubicBezTo>
                  <a:cubicBezTo>
                    <a:pt x="47" y="65"/>
                    <a:pt x="45" y="72"/>
                    <a:pt x="49" y="72"/>
                  </a:cubicBezTo>
                  <a:cubicBezTo>
                    <a:pt x="50" y="77"/>
                    <a:pt x="50" y="82"/>
                    <a:pt x="51" y="87"/>
                  </a:cubicBezTo>
                  <a:cubicBezTo>
                    <a:pt x="46" y="89"/>
                    <a:pt x="41" y="91"/>
                    <a:pt x="35" y="92"/>
                  </a:cubicBezTo>
                  <a:cubicBezTo>
                    <a:pt x="33" y="92"/>
                    <a:pt x="31" y="92"/>
                    <a:pt x="30" y="92"/>
                  </a:cubicBezTo>
                  <a:cubicBezTo>
                    <a:pt x="21" y="94"/>
                    <a:pt x="18" y="90"/>
                    <a:pt x="19" y="82"/>
                  </a:cubicBezTo>
                  <a:cubicBezTo>
                    <a:pt x="30" y="78"/>
                    <a:pt x="42" y="76"/>
                    <a:pt x="54" y="76"/>
                  </a:cubicBezTo>
                  <a:cubicBezTo>
                    <a:pt x="57" y="76"/>
                    <a:pt x="59" y="72"/>
                    <a:pt x="57" y="69"/>
                  </a:cubicBezTo>
                  <a:cubicBezTo>
                    <a:pt x="46" y="47"/>
                    <a:pt x="34" y="26"/>
                    <a:pt x="28" y="2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0" y="0"/>
                    <a:pt x="18" y="7"/>
                    <a:pt x="23" y="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76" name="Freeform 8"/>
            <p:cNvSpPr>
              <a:spLocks/>
            </p:cNvSpPr>
            <p:nvPr/>
          </p:nvSpPr>
          <p:spPr bwMode="auto">
            <a:xfrm>
              <a:off x="3923" y="2407"/>
              <a:ext cx="222" cy="274"/>
            </a:xfrm>
            <a:custGeom>
              <a:avLst/>
              <a:gdLst>
                <a:gd name="T0" fmla="*/ 9 w 93"/>
                <a:gd name="T1" fmla="*/ 8 h 115"/>
                <a:gd name="T2" fmla="*/ 36 w 93"/>
                <a:gd name="T3" fmla="*/ 53 h 115"/>
                <a:gd name="T4" fmla="*/ 47 w 93"/>
                <a:gd name="T5" fmla="*/ 69 h 115"/>
                <a:gd name="T6" fmla="*/ 34 w 93"/>
                <a:gd name="T7" fmla="*/ 79 h 115"/>
                <a:gd name="T8" fmla="*/ 18 w 93"/>
                <a:gd name="T9" fmla="*/ 107 h 115"/>
                <a:gd name="T10" fmla="*/ 80 w 93"/>
                <a:gd name="T11" fmla="*/ 97 h 115"/>
                <a:gd name="T12" fmla="*/ 39 w 93"/>
                <a:gd name="T13" fmla="*/ 81 h 115"/>
                <a:gd name="T14" fmla="*/ 38 w 93"/>
                <a:gd name="T15" fmla="*/ 88 h 115"/>
                <a:gd name="T16" fmla="*/ 70 w 93"/>
                <a:gd name="T17" fmla="*/ 90 h 115"/>
                <a:gd name="T18" fmla="*/ 62 w 93"/>
                <a:gd name="T19" fmla="*/ 99 h 115"/>
                <a:gd name="T20" fmla="*/ 38 w 93"/>
                <a:gd name="T21" fmla="*/ 103 h 115"/>
                <a:gd name="T22" fmla="*/ 25 w 93"/>
                <a:gd name="T23" fmla="*/ 91 h 115"/>
                <a:gd name="T24" fmla="*/ 52 w 93"/>
                <a:gd name="T25" fmla="*/ 82 h 115"/>
                <a:gd name="T26" fmla="*/ 57 w 93"/>
                <a:gd name="T27" fmla="*/ 77 h 115"/>
                <a:gd name="T28" fmla="*/ 42 w 93"/>
                <a:gd name="T29" fmla="*/ 48 h 115"/>
                <a:gd name="T30" fmla="*/ 26 w 93"/>
                <a:gd name="T31" fmla="*/ 19 h 115"/>
                <a:gd name="T32" fmla="*/ 12 w 93"/>
                <a:gd name="T33" fmla="*/ 1 h 115"/>
                <a:gd name="T34" fmla="*/ 9 w 93"/>
                <a:gd name="T35" fmla="*/ 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" h="115">
                  <a:moveTo>
                    <a:pt x="9" y="8"/>
                  </a:moveTo>
                  <a:cubicBezTo>
                    <a:pt x="20" y="11"/>
                    <a:pt x="30" y="43"/>
                    <a:pt x="36" y="53"/>
                  </a:cubicBezTo>
                  <a:cubicBezTo>
                    <a:pt x="39" y="59"/>
                    <a:pt x="43" y="64"/>
                    <a:pt x="47" y="69"/>
                  </a:cubicBezTo>
                  <a:cubicBezTo>
                    <a:pt x="53" y="78"/>
                    <a:pt x="40" y="77"/>
                    <a:pt x="34" y="79"/>
                  </a:cubicBezTo>
                  <a:cubicBezTo>
                    <a:pt x="24" y="82"/>
                    <a:pt x="0" y="98"/>
                    <a:pt x="18" y="107"/>
                  </a:cubicBezTo>
                  <a:cubicBezTo>
                    <a:pt x="32" y="115"/>
                    <a:pt x="70" y="111"/>
                    <a:pt x="80" y="97"/>
                  </a:cubicBezTo>
                  <a:cubicBezTo>
                    <a:pt x="93" y="79"/>
                    <a:pt x="44" y="81"/>
                    <a:pt x="39" y="81"/>
                  </a:cubicBezTo>
                  <a:cubicBezTo>
                    <a:pt x="35" y="81"/>
                    <a:pt x="33" y="88"/>
                    <a:pt x="38" y="88"/>
                  </a:cubicBezTo>
                  <a:cubicBezTo>
                    <a:pt x="48" y="88"/>
                    <a:pt x="59" y="88"/>
                    <a:pt x="70" y="90"/>
                  </a:cubicBezTo>
                  <a:cubicBezTo>
                    <a:pt x="71" y="96"/>
                    <a:pt x="68" y="99"/>
                    <a:pt x="62" y="99"/>
                  </a:cubicBezTo>
                  <a:cubicBezTo>
                    <a:pt x="55" y="102"/>
                    <a:pt x="46" y="103"/>
                    <a:pt x="38" y="103"/>
                  </a:cubicBezTo>
                  <a:cubicBezTo>
                    <a:pt x="27" y="106"/>
                    <a:pt x="23" y="102"/>
                    <a:pt x="25" y="91"/>
                  </a:cubicBezTo>
                  <a:cubicBezTo>
                    <a:pt x="34" y="86"/>
                    <a:pt x="42" y="84"/>
                    <a:pt x="52" y="82"/>
                  </a:cubicBezTo>
                  <a:cubicBezTo>
                    <a:pt x="54" y="82"/>
                    <a:pt x="56" y="79"/>
                    <a:pt x="57" y="77"/>
                  </a:cubicBezTo>
                  <a:cubicBezTo>
                    <a:pt x="60" y="69"/>
                    <a:pt x="45" y="54"/>
                    <a:pt x="42" y="48"/>
                  </a:cubicBezTo>
                  <a:cubicBezTo>
                    <a:pt x="36" y="38"/>
                    <a:pt x="31" y="29"/>
                    <a:pt x="26" y="19"/>
                  </a:cubicBezTo>
                  <a:cubicBezTo>
                    <a:pt x="22" y="12"/>
                    <a:pt x="21" y="3"/>
                    <a:pt x="12" y="1"/>
                  </a:cubicBezTo>
                  <a:cubicBezTo>
                    <a:pt x="8" y="0"/>
                    <a:pt x="5" y="7"/>
                    <a:pt x="9" y="8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77" name="Freeform 9"/>
            <p:cNvSpPr>
              <a:spLocks/>
            </p:cNvSpPr>
            <p:nvPr/>
          </p:nvSpPr>
          <p:spPr bwMode="auto">
            <a:xfrm>
              <a:off x="3557" y="1996"/>
              <a:ext cx="285" cy="219"/>
            </a:xfrm>
            <a:custGeom>
              <a:avLst/>
              <a:gdLst>
                <a:gd name="T0" fmla="*/ 115 w 120"/>
                <a:gd name="T1" fmla="*/ 85 h 92"/>
                <a:gd name="T2" fmla="*/ 57 w 120"/>
                <a:gd name="T3" fmla="*/ 70 h 92"/>
                <a:gd name="T4" fmla="*/ 8 w 120"/>
                <a:gd name="T5" fmla="*/ 4 h 92"/>
                <a:gd name="T6" fmla="*/ 1 w 120"/>
                <a:gd name="T7" fmla="*/ 8 h 92"/>
                <a:gd name="T8" fmla="*/ 48 w 120"/>
                <a:gd name="T9" fmla="*/ 73 h 92"/>
                <a:gd name="T10" fmla="*/ 79 w 120"/>
                <a:gd name="T11" fmla="*/ 85 h 92"/>
                <a:gd name="T12" fmla="*/ 114 w 120"/>
                <a:gd name="T13" fmla="*/ 92 h 92"/>
                <a:gd name="T14" fmla="*/ 115 w 120"/>
                <a:gd name="T15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92">
                  <a:moveTo>
                    <a:pt x="115" y="85"/>
                  </a:moveTo>
                  <a:cubicBezTo>
                    <a:pt x="98" y="85"/>
                    <a:pt x="73" y="78"/>
                    <a:pt x="57" y="70"/>
                  </a:cubicBezTo>
                  <a:cubicBezTo>
                    <a:pt x="35" y="58"/>
                    <a:pt x="17" y="27"/>
                    <a:pt x="8" y="4"/>
                  </a:cubicBezTo>
                  <a:cubicBezTo>
                    <a:pt x="6" y="0"/>
                    <a:pt x="0" y="5"/>
                    <a:pt x="1" y="8"/>
                  </a:cubicBezTo>
                  <a:cubicBezTo>
                    <a:pt x="12" y="33"/>
                    <a:pt x="27" y="55"/>
                    <a:pt x="48" y="73"/>
                  </a:cubicBezTo>
                  <a:cubicBezTo>
                    <a:pt x="57" y="81"/>
                    <a:pt x="69" y="83"/>
                    <a:pt x="79" y="85"/>
                  </a:cubicBezTo>
                  <a:cubicBezTo>
                    <a:pt x="91" y="88"/>
                    <a:pt x="102" y="92"/>
                    <a:pt x="114" y="92"/>
                  </a:cubicBezTo>
                  <a:cubicBezTo>
                    <a:pt x="118" y="92"/>
                    <a:pt x="120" y="85"/>
                    <a:pt x="115" y="8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78" name="Freeform 10"/>
            <p:cNvSpPr>
              <a:spLocks/>
            </p:cNvSpPr>
            <p:nvPr/>
          </p:nvSpPr>
          <p:spPr bwMode="auto">
            <a:xfrm>
              <a:off x="3511" y="1915"/>
              <a:ext cx="119" cy="102"/>
            </a:xfrm>
            <a:custGeom>
              <a:avLst/>
              <a:gdLst>
                <a:gd name="T0" fmla="*/ 13 w 50"/>
                <a:gd name="T1" fmla="*/ 33 h 43"/>
                <a:gd name="T2" fmla="*/ 29 w 50"/>
                <a:gd name="T3" fmla="*/ 41 h 43"/>
                <a:gd name="T4" fmla="*/ 43 w 50"/>
                <a:gd name="T5" fmla="*/ 28 h 43"/>
                <a:gd name="T6" fmla="*/ 28 w 50"/>
                <a:gd name="T7" fmla="*/ 1 h 43"/>
                <a:gd name="T8" fmla="*/ 1 w 50"/>
                <a:gd name="T9" fmla="*/ 26 h 43"/>
                <a:gd name="T10" fmla="*/ 6 w 50"/>
                <a:gd name="T11" fmla="*/ 37 h 43"/>
                <a:gd name="T12" fmla="*/ 30 w 50"/>
                <a:gd name="T13" fmla="*/ 25 h 43"/>
                <a:gd name="T14" fmla="*/ 28 w 50"/>
                <a:gd name="T15" fmla="*/ 19 h 43"/>
                <a:gd name="T16" fmla="*/ 16 w 50"/>
                <a:gd name="T17" fmla="*/ 27 h 43"/>
                <a:gd name="T18" fmla="*/ 9 w 50"/>
                <a:gd name="T19" fmla="*/ 30 h 43"/>
                <a:gd name="T20" fmla="*/ 7 w 50"/>
                <a:gd name="T21" fmla="*/ 25 h 43"/>
                <a:gd name="T22" fmla="*/ 23 w 50"/>
                <a:gd name="T23" fmla="*/ 9 h 43"/>
                <a:gd name="T24" fmla="*/ 39 w 50"/>
                <a:gd name="T25" fmla="*/ 20 h 43"/>
                <a:gd name="T26" fmla="*/ 33 w 50"/>
                <a:gd name="T27" fmla="*/ 32 h 43"/>
                <a:gd name="T28" fmla="*/ 19 w 50"/>
                <a:gd name="T29" fmla="*/ 27 h 43"/>
                <a:gd name="T30" fmla="*/ 13 w 50"/>
                <a:gd name="T31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43">
                  <a:moveTo>
                    <a:pt x="13" y="33"/>
                  </a:moveTo>
                  <a:cubicBezTo>
                    <a:pt x="17" y="37"/>
                    <a:pt x="23" y="43"/>
                    <a:pt x="29" y="41"/>
                  </a:cubicBezTo>
                  <a:cubicBezTo>
                    <a:pt x="36" y="40"/>
                    <a:pt x="40" y="34"/>
                    <a:pt x="43" y="28"/>
                  </a:cubicBezTo>
                  <a:cubicBezTo>
                    <a:pt x="50" y="15"/>
                    <a:pt x="43" y="0"/>
                    <a:pt x="28" y="1"/>
                  </a:cubicBezTo>
                  <a:cubicBezTo>
                    <a:pt x="15" y="2"/>
                    <a:pt x="3" y="14"/>
                    <a:pt x="1" y="26"/>
                  </a:cubicBezTo>
                  <a:cubicBezTo>
                    <a:pt x="0" y="30"/>
                    <a:pt x="1" y="37"/>
                    <a:pt x="6" y="37"/>
                  </a:cubicBezTo>
                  <a:cubicBezTo>
                    <a:pt x="15" y="38"/>
                    <a:pt x="23" y="30"/>
                    <a:pt x="30" y="25"/>
                  </a:cubicBezTo>
                  <a:cubicBezTo>
                    <a:pt x="34" y="23"/>
                    <a:pt x="33" y="16"/>
                    <a:pt x="28" y="19"/>
                  </a:cubicBezTo>
                  <a:cubicBezTo>
                    <a:pt x="24" y="22"/>
                    <a:pt x="21" y="25"/>
                    <a:pt x="16" y="27"/>
                  </a:cubicBezTo>
                  <a:cubicBezTo>
                    <a:pt x="14" y="28"/>
                    <a:pt x="11" y="29"/>
                    <a:pt x="9" y="30"/>
                  </a:cubicBezTo>
                  <a:cubicBezTo>
                    <a:pt x="7" y="30"/>
                    <a:pt x="7" y="25"/>
                    <a:pt x="7" y="25"/>
                  </a:cubicBezTo>
                  <a:cubicBezTo>
                    <a:pt x="9" y="18"/>
                    <a:pt x="16" y="12"/>
                    <a:pt x="23" y="9"/>
                  </a:cubicBezTo>
                  <a:cubicBezTo>
                    <a:pt x="31" y="6"/>
                    <a:pt x="39" y="11"/>
                    <a:pt x="39" y="20"/>
                  </a:cubicBezTo>
                  <a:cubicBezTo>
                    <a:pt x="39" y="24"/>
                    <a:pt x="37" y="29"/>
                    <a:pt x="33" y="32"/>
                  </a:cubicBezTo>
                  <a:cubicBezTo>
                    <a:pt x="28" y="37"/>
                    <a:pt x="22" y="31"/>
                    <a:pt x="19" y="27"/>
                  </a:cubicBezTo>
                  <a:cubicBezTo>
                    <a:pt x="16" y="24"/>
                    <a:pt x="11" y="30"/>
                    <a:pt x="13" y="33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79" name="Freeform 11"/>
            <p:cNvSpPr>
              <a:spLocks/>
            </p:cNvSpPr>
            <p:nvPr/>
          </p:nvSpPr>
          <p:spPr bwMode="auto">
            <a:xfrm>
              <a:off x="3997" y="2148"/>
              <a:ext cx="269" cy="143"/>
            </a:xfrm>
            <a:custGeom>
              <a:avLst/>
              <a:gdLst>
                <a:gd name="T0" fmla="*/ 4 w 113"/>
                <a:gd name="T1" fmla="*/ 49 h 60"/>
                <a:gd name="T2" fmla="*/ 12 w 113"/>
                <a:gd name="T3" fmla="*/ 48 h 60"/>
                <a:gd name="T4" fmla="*/ 40 w 113"/>
                <a:gd name="T5" fmla="*/ 54 h 60"/>
                <a:gd name="T6" fmla="*/ 107 w 113"/>
                <a:gd name="T7" fmla="*/ 60 h 60"/>
                <a:gd name="T8" fmla="*/ 110 w 113"/>
                <a:gd name="T9" fmla="*/ 53 h 60"/>
                <a:gd name="T10" fmla="*/ 72 w 113"/>
                <a:gd name="T11" fmla="*/ 34 h 60"/>
                <a:gd name="T12" fmla="*/ 39 w 113"/>
                <a:gd name="T13" fmla="*/ 11 h 60"/>
                <a:gd name="T14" fmla="*/ 14 w 113"/>
                <a:gd name="T15" fmla="*/ 13 h 60"/>
                <a:gd name="T16" fmla="*/ 33 w 113"/>
                <a:gd name="T17" fmla="*/ 6 h 60"/>
                <a:gd name="T18" fmla="*/ 28 w 113"/>
                <a:gd name="T19" fmla="*/ 12 h 60"/>
                <a:gd name="T20" fmla="*/ 38 w 113"/>
                <a:gd name="T21" fmla="*/ 24 h 60"/>
                <a:gd name="T22" fmla="*/ 57 w 113"/>
                <a:gd name="T23" fmla="*/ 35 h 60"/>
                <a:gd name="T24" fmla="*/ 106 w 113"/>
                <a:gd name="T25" fmla="*/ 60 h 60"/>
                <a:gd name="T26" fmla="*/ 109 w 113"/>
                <a:gd name="T27" fmla="*/ 53 h 60"/>
                <a:gd name="T28" fmla="*/ 37 w 113"/>
                <a:gd name="T29" fmla="*/ 45 h 60"/>
                <a:gd name="T30" fmla="*/ 12 w 113"/>
                <a:gd name="T31" fmla="*/ 40 h 60"/>
                <a:gd name="T32" fmla="*/ 6 w 113"/>
                <a:gd name="T33" fmla="*/ 41 h 60"/>
                <a:gd name="T34" fmla="*/ 4 w 113"/>
                <a:gd name="T3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60">
                  <a:moveTo>
                    <a:pt x="4" y="49"/>
                  </a:moveTo>
                  <a:cubicBezTo>
                    <a:pt x="8" y="49"/>
                    <a:pt x="7" y="47"/>
                    <a:pt x="12" y="48"/>
                  </a:cubicBezTo>
                  <a:cubicBezTo>
                    <a:pt x="21" y="50"/>
                    <a:pt x="31" y="52"/>
                    <a:pt x="40" y="54"/>
                  </a:cubicBezTo>
                  <a:cubicBezTo>
                    <a:pt x="61" y="59"/>
                    <a:pt x="86" y="60"/>
                    <a:pt x="107" y="60"/>
                  </a:cubicBezTo>
                  <a:cubicBezTo>
                    <a:pt x="110" y="60"/>
                    <a:pt x="113" y="55"/>
                    <a:pt x="110" y="53"/>
                  </a:cubicBezTo>
                  <a:cubicBezTo>
                    <a:pt x="99" y="44"/>
                    <a:pt x="85" y="41"/>
                    <a:pt x="72" y="34"/>
                  </a:cubicBezTo>
                  <a:cubicBezTo>
                    <a:pt x="61" y="29"/>
                    <a:pt x="44" y="22"/>
                    <a:pt x="39" y="11"/>
                  </a:cubicBezTo>
                  <a:cubicBezTo>
                    <a:pt x="34" y="0"/>
                    <a:pt x="18" y="1"/>
                    <a:pt x="14" y="13"/>
                  </a:cubicBezTo>
                  <a:cubicBezTo>
                    <a:pt x="4" y="43"/>
                    <a:pt x="56" y="21"/>
                    <a:pt x="33" y="6"/>
                  </a:cubicBezTo>
                  <a:cubicBezTo>
                    <a:pt x="30" y="4"/>
                    <a:pt x="25" y="10"/>
                    <a:pt x="28" y="12"/>
                  </a:cubicBezTo>
                  <a:cubicBezTo>
                    <a:pt x="33" y="16"/>
                    <a:pt x="34" y="22"/>
                    <a:pt x="38" y="24"/>
                  </a:cubicBezTo>
                  <a:cubicBezTo>
                    <a:pt x="45" y="28"/>
                    <a:pt x="51" y="31"/>
                    <a:pt x="57" y="35"/>
                  </a:cubicBezTo>
                  <a:cubicBezTo>
                    <a:pt x="72" y="44"/>
                    <a:pt x="92" y="49"/>
                    <a:pt x="106" y="60"/>
                  </a:cubicBezTo>
                  <a:cubicBezTo>
                    <a:pt x="107" y="58"/>
                    <a:pt x="108" y="55"/>
                    <a:pt x="109" y="53"/>
                  </a:cubicBezTo>
                  <a:cubicBezTo>
                    <a:pt x="86" y="52"/>
                    <a:pt x="60" y="50"/>
                    <a:pt x="37" y="45"/>
                  </a:cubicBezTo>
                  <a:cubicBezTo>
                    <a:pt x="29" y="43"/>
                    <a:pt x="20" y="42"/>
                    <a:pt x="12" y="40"/>
                  </a:cubicBezTo>
                  <a:cubicBezTo>
                    <a:pt x="10" y="40"/>
                    <a:pt x="4" y="41"/>
                    <a:pt x="6" y="41"/>
                  </a:cubicBezTo>
                  <a:cubicBezTo>
                    <a:pt x="2" y="41"/>
                    <a:pt x="0" y="49"/>
                    <a:pt x="4" y="49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0" name="Freeform 12"/>
            <p:cNvSpPr>
              <a:spLocks/>
            </p:cNvSpPr>
            <p:nvPr/>
          </p:nvSpPr>
          <p:spPr bwMode="auto">
            <a:xfrm>
              <a:off x="3588" y="1951"/>
              <a:ext cx="464" cy="216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1" name="Freeform 13"/>
            <p:cNvSpPr>
              <a:spLocks/>
            </p:cNvSpPr>
            <p:nvPr/>
          </p:nvSpPr>
          <p:spPr bwMode="auto">
            <a:xfrm>
              <a:off x="3388" y="1860"/>
              <a:ext cx="161" cy="86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2" name="Freeform 14"/>
            <p:cNvSpPr>
              <a:spLocks/>
            </p:cNvSpPr>
            <p:nvPr/>
          </p:nvSpPr>
          <p:spPr bwMode="auto">
            <a:xfrm>
              <a:off x="3583" y="1644"/>
              <a:ext cx="321" cy="290"/>
            </a:xfrm>
            <a:custGeom>
              <a:avLst/>
              <a:gdLst>
                <a:gd name="T0" fmla="*/ 8 w 135"/>
                <a:gd name="T1" fmla="*/ 118 h 122"/>
                <a:gd name="T2" fmla="*/ 58 w 135"/>
                <a:gd name="T3" fmla="*/ 52 h 122"/>
                <a:gd name="T4" fmla="*/ 132 w 135"/>
                <a:gd name="T5" fmla="*/ 8 h 122"/>
                <a:gd name="T6" fmla="*/ 135 w 135"/>
                <a:gd name="T7" fmla="*/ 3 h 122"/>
                <a:gd name="T8" fmla="*/ 135 w 135"/>
                <a:gd name="T9" fmla="*/ 3 h 122"/>
                <a:gd name="T10" fmla="*/ 130 w 135"/>
                <a:gd name="T11" fmla="*/ 1 h 122"/>
                <a:gd name="T12" fmla="*/ 129 w 135"/>
                <a:gd name="T13" fmla="*/ 2 h 122"/>
                <a:gd name="T14" fmla="*/ 133 w 135"/>
                <a:gd name="T15" fmla="*/ 7 h 122"/>
                <a:gd name="T16" fmla="*/ 133 w 135"/>
                <a:gd name="T17" fmla="*/ 6 h 122"/>
                <a:gd name="T18" fmla="*/ 128 w 135"/>
                <a:gd name="T19" fmla="*/ 5 h 122"/>
                <a:gd name="T20" fmla="*/ 92 w 135"/>
                <a:gd name="T21" fmla="*/ 18 h 122"/>
                <a:gd name="T22" fmla="*/ 57 w 135"/>
                <a:gd name="T23" fmla="*/ 43 h 122"/>
                <a:gd name="T24" fmla="*/ 2 w 135"/>
                <a:gd name="T25" fmla="*/ 116 h 122"/>
                <a:gd name="T26" fmla="*/ 8 w 135"/>
                <a:gd name="T27" fmla="*/ 11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22">
                  <a:moveTo>
                    <a:pt x="8" y="118"/>
                  </a:moveTo>
                  <a:cubicBezTo>
                    <a:pt x="21" y="93"/>
                    <a:pt x="41" y="73"/>
                    <a:pt x="58" y="52"/>
                  </a:cubicBezTo>
                  <a:cubicBezTo>
                    <a:pt x="78" y="26"/>
                    <a:pt x="106" y="23"/>
                    <a:pt x="132" y="8"/>
                  </a:cubicBezTo>
                  <a:cubicBezTo>
                    <a:pt x="134" y="7"/>
                    <a:pt x="135" y="5"/>
                    <a:pt x="135" y="3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5" y="0"/>
                    <a:pt x="132" y="0"/>
                    <a:pt x="130" y="1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6" y="5"/>
                    <a:pt x="129" y="11"/>
                    <a:pt x="133" y="7"/>
                  </a:cubicBezTo>
                  <a:cubicBezTo>
                    <a:pt x="133" y="7"/>
                    <a:pt x="133" y="7"/>
                    <a:pt x="133" y="6"/>
                  </a:cubicBezTo>
                  <a:cubicBezTo>
                    <a:pt x="132" y="6"/>
                    <a:pt x="130" y="6"/>
                    <a:pt x="128" y="5"/>
                  </a:cubicBezTo>
                  <a:cubicBezTo>
                    <a:pt x="128" y="4"/>
                    <a:pt x="97" y="15"/>
                    <a:pt x="92" y="18"/>
                  </a:cubicBezTo>
                  <a:cubicBezTo>
                    <a:pt x="79" y="24"/>
                    <a:pt x="67" y="32"/>
                    <a:pt x="57" y="43"/>
                  </a:cubicBezTo>
                  <a:cubicBezTo>
                    <a:pt x="38" y="66"/>
                    <a:pt x="16" y="89"/>
                    <a:pt x="2" y="116"/>
                  </a:cubicBezTo>
                  <a:cubicBezTo>
                    <a:pt x="0" y="121"/>
                    <a:pt x="6" y="122"/>
                    <a:pt x="8" y="118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3" name="Freeform 15"/>
            <p:cNvSpPr>
              <a:spLocks/>
            </p:cNvSpPr>
            <p:nvPr/>
          </p:nvSpPr>
          <p:spPr bwMode="auto">
            <a:xfrm>
              <a:off x="3599" y="1658"/>
              <a:ext cx="284" cy="297"/>
            </a:xfrm>
            <a:custGeom>
              <a:avLst/>
              <a:gdLst>
                <a:gd name="T0" fmla="*/ 7 w 119"/>
                <a:gd name="T1" fmla="*/ 122 h 125"/>
                <a:gd name="T2" fmla="*/ 33 w 119"/>
                <a:gd name="T3" fmla="*/ 80 h 125"/>
                <a:gd name="T4" fmla="*/ 65 w 119"/>
                <a:gd name="T5" fmla="*/ 38 h 125"/>
                <a:gd name="T6" fmla="*/ 114 w 119"/>
                <a:gd name="T7" fmla="*/ 9 h 125"/>
                <a:gd name="T8" fmla="*/ 114 w 119"/>
                <a:gd name="T9" fmla="*/ 2 h 125"/>
                <a:gd name="T10" fmla="*/ 42 w 119"/>
                <a:gd name="T11" fmla="*/ 57 h 125"/>
                <a:gd name="T12" fmla="*/ 20 w 119"/>
                <a:gd name="T13" fmla="*/ 90 h 125"/>
                <a:gd name="T14" fmla="*/ 3 w 119"/>
                <a:gd name="T15" fmla="*/ 117 h 125"/>
                <a:gd name="T16" fmla="*/ 7 w 119"/>
                <a:gd name="T17" fmla="*/ 12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25">
                  <a:moveTo>
                    <a:pt x="7" y="122"/>
                  </a:moveTo>
                  <a:cubicBezTo>
                    <a:pt x="18" y="110"/>
                    <a:pt x="23" y="93"/>
                    <a:pt x="33" y="80"/>
                  </a:cubicBezTo>
                  <a:cubicBezTo>
                    <a:pt x="44" y="66"/>
                    <a:pt x="52" y="51"/>
                    <a:pt x="65" y="38"/>
                  </a:cubicBezTo>
                  <a:cubicBezTo>
                    <a:pt x="78" y="25"/>
                    <a:pt x="98" y="16"/>
                    <a:pt x="114" y="9"/>
                  </a:cubicBezTo>
                  <a:cubicBezTo>
                    <a:pt x="118" y="7"/>
                    <a:pt x="119" y="0"/>
                    <a:pt x="114" y="2"/>
                  </a:cubicBezTo>
                  <a:cubicBezTo>
                    <a:pt x="85" y="15"/>
                    <a:pt x="58" y="29"/>
                    <a:pt x="42" y="57"/>
                  </a:cubicBezTo>
                  <a:cubicBezTo>
                    <a:pt x="36" y="68"/>
                    <a:pt x="26" y="78"/>
                    <a:pt x="20" y="90"/>
                  </a:cubicBezTo>
                  <a:cubicBezTo>
                    <a:pt x="15" y="98"/>
                    <a:pt x="11" y="109"/>
                    <a:pt x="3" y="117"/>
                  </a:cubicBezTo>
                  <a:cubicBezTo>
                    <a:pt x="0" y="120"/>
                    <a:pt x="3" y="125"/>
                    <a:pt x="7" y="122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4" name="Freeform 16"/>
            <p:cNvSpPr>
              <a:spLocks/>
            </p:cNvSpPr>
            <p:nvPr/>
          </p:nvSpPr>
          <p:spPr bwMode="auto">
            <a:xfrm>
              <a:off x="3457" y="1996"/>
              <a:ext cx="102" cy="323"/>
            </a:xfrm>
            <a:custGeom>
              <a:avLst/>
              <a:gdLst>
                <a:gd name="T0" fmla="*/ 35 w 43"/>
                <a:gd name="T1" fmla="*/ 5 h 136"/>
                <a:gd name="T2" fmla="*/ 11 w 43"/>
                <a:gd name="T3" fmla="*/ 69 h 136"/>
                <a:gd name="T4" fmla="*/ 6 w 43"/>
                <a:gd name="T5" fmla="*/ 94 h 136"/>
                <a:gd name="T6" fmla="*/ 3 w 43"/>
                <a:gd name="T7" fmla="*/ 127 h 136"/>
                <a:gd name="T8" fmla="*/ 5 w 43"/>
                <a:gd name="T9" fmla="*/ 133 h 136"/>
                <a:gd name="T10" fmla="*/ 12 w 43"/>
                <a:gd name="T11" fmla="*/ 121 h 136"/>
                <a:gd name="T12" fmla="*/ 15 w 43"/>
                <a:gd name="T13" fmla="*/ 77 h 136"/>
                <a:gd name="T14" fmla="*/ 27 w 43"/>
                <a:gd name="T15" fmla="*/ 39 h 136"/>
                <a:gd name="T16" fmla="*/ 41 w 43"/>
                <a:gd name="T17" fmla="*/ 5 h 136"/>
                <a:gd name="T18" fmla="*/ 35 w 43"/>
                <a:gd name="T19" fmla="*/ 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6">
                  <a:moveTo>
                    <a:pt x="35" y="5"/>
                  </a:moveTo>
                  <a:cubicBezTo>
                    <a:pt x="29" y="27"/>
                    <a:pt x="16" y="47"/>
                    <a:pt x="11" y="69"/>
                  </a:cubicBezTo>
                  <a:cubicBezTo>
                    <a:pt x="9" y="78"/>
                    <a:pt x="6" y="85"/>
                    <a:pt x="6" y="94"/>
                  </a:cubicBezTo>
                  <a:cubicBezTo>
                    <a:pt x="5" y="100"/>
                    <a:pt x="8" y="124"/>
                    <a:pt x="3" y="127"/>
                  </a:cubicBezTo>
                  <a:cubicBezTo>
                    <a:pt x="0" y="129"/>
                    <a:pt x="1" y="136"/>
                    <a:pt x="5" y="133"/>
                  </a:cubicBezTo>
                  <a:cubicBezTo>
                    <a:pt x="10" y="130"/>
                    <a:pt x="12" y="127"/>
                    <a:pt x="12" y="121"/>
                  </a:cubicBezTo>
                  <a:cubicBezTo>
                    <a:pt x="12" y="108"/>
                    <a:pt x="10" y="91"/>
                    <a:pt x="15" y="77"/>
                  </a:cubicBezTo>
                  <a:cubicBezTo>
                    <a:pt x="19" y="65"/>
                    <a:pt x="22" y="52"/>
                    <a:pt x="27" y="39"/>
                  </a:cubicBezTo>
                  <a:cubicBezTo>
                    <a:pt x="31" y="28"/>
                    <a:pt x="38" y="16"/>
                    <a:pt x="41" y="5"/>
                  </a:cubicBezTo>
                  <a:cubicBezTo>
                    <a:pt x="43" y="0"/>
                    <a:pt x="36" y="1"/>
                    <a:pt x="35" y="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5" name="Freeform 17"/>
            <p:cNvSpPr>
              <a:spLocks/>
            </p:cNvSpPr>
            <p:nvPr/>
          </p:nvSpPr>
          <p:spPr bwMode="auto">
            <a:xfrm>
              <a:off x="3466" y="1996"/>
              <a:ext cx="117" cy="307"/>
            </a:xfrm>
            <a:custGeom>
              <a:avLst/>
              <a:gdLst>
                <a:gd name="T0" fmla="*/ 41 w 49"/>
                <a:gd name="T1" fmla="*/ 4 h 129"/>
                <a:gd name="T2" fmla="*/ 14 w 49"/>
                <a:gd name="T3" fmla="*/ 76 h 129"/>
                <a:gd name="T4" fmla="*/ 1 w 49"/>
                <a:gd name="T5" fmla="*/ 123 h 129"/>
                <a:gd name="T6" fmla="*/ 7 w 49"/>
                <a:gd name="T7" fmla="*/ 124 h 129"/>
                <a:gd name="T8" fmla="*/ 19 w 49"/>
                <a:gd name="T9" fmla="*/ 80 h 129"/>
                <a:gd name="T10" fmla="*/ 28 w 49"/>
                <a:gd name="T11" fmla="*/ 49 h 129"/>
                <a:gd name="T12" fmla="*/ 47 w 49"/>
                <a:gd name="T13" fmla="*/ 5 h 129"/>
                <a:gd name="T14" fmla="*/ 41 w 49"/>
                <a:gd name="T15" fmla="*/ 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129">
                  <a:moveTo>
                    <a:pt x="41" y="4"/>
                  </a:moveTo>
                  <a:cubicBezTo>
                    <a:pt x="31" y="28"/>
                    <a:pt x="19" y="50"/>
                    <a:pt x="14" y="76"/>
                  </a:cubicBezTo>
                  <a:cubicBezTo>
                    <a:pt x="11" y="92"/>
                    <a:pt x="6" y="107"/>
                    <a:pt x="1" y="123"/>
                  </a:cubicBezTo>
                  <a:cubicBezTo>
                    <a:pt x="0" y="128"/>
                    <a:pt x="6" y="129"/>
                    <a:pt x="7" y="124"/>
                  </a:cubicBezTo>
                  <a:cubicBezTo>
                    <a:pt x="12" y="110"/>
                    <a:pt x="15" y="95"/>
                    <a:pt x="19" y="80"/>
                  </a:cubicBezTo>
                  <a:cubicBezTo>
                    <a:pt x="23" y="70"/>
                    <a:pt x="24" y="60"/>
                    <a:pt x="28" y="49"/>
                  </a:cubicBezTo>
                  <a:cubicBezTo>
                    <a:pt x="33" y="34"/>
                    <a:pt x="41" y="20"/>
                    <a:pt x="47" y="5"/>
                  </a:cubicBezTo>
                  <a:cubicBezTo>
                    <a:pt x="49" y="1"/>
                    <a:pt x="43" y="0"/>
                    <a:pt x="41" y="4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6" name="Freeform 18"/>
            <p:cNvSpPr>
              <a:spLocks/>
            </p:cNvSpPr>
            <p:nvPr/>
          </p:nvSpPr>
          <p:spPr bwMode="auto">
            <a:xfrm>
              <a:off x="3864" y="1653"/>
              <a:ext cx="174" cy="528"/>
            </a:xfrm>
            <a:custGeom>
              <a:avLst/>
              <a:gdLst>
                <a:gd name="T0" fmla="*/ 1 w 73"/>
                <a:gd name="T1" fmla="*/ 8 h 222"/>
                <a:gd name="T2" fmla="*/ 26 w 73"/>
                <a:gd name="T3" fmla="*/ 110 h 222"/>
                <a:gd name="T4" fmla="*/ 40 w 73"/>
                <a:gd name="T5" fmla="*/ 160 h 222"/>
                <a:gd name="T6" fmla="*/ 65 w 73"/>
                <a:gd name="T7" fmla="*/ 217 h 222"/>
                <a:gd name="T8" fmla="*/ 71 w 73"/>
                <a:gd name="T9" fmla="*/ 213 h 222"/>
                <a:gd name="T10" fmla="*/ 32 w 73"/>
                <a:gd name="T11" fmla="*/ 106 h 222"/>
                <a:gd name="T12" fmla="*/ 7 w 73"/>
                <a:gd name="T13" fmla="*/ 4 h 222"/>
                <a:gd name="T14" fmla="*/ 1 w 73"/>
                <a:gd name="T15" fmla="*/ 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2">
                  <a:moveTo>
                    <a:pt x="1" y="8"/>
                  </a:moveTo>
                  <a:cubicBezTo>
                    <a:pt x="7" y="42"/>
                    <a:pt x="14" y="79"/>
                    <a:pt x="26" y="110"/>
                  </a:cubicBezTo>
                  <a:cubicBezTo>
                    <a:pt x="32" y="126"/>
                    <a:pt x="34" y="144"/>
                    <a:pt x="40" y="160"/>
                  </a:cubicBezTo>
                  <a:cubicBezTo>
                    <a:pt x="47" y="180"/>
                    <a:pt x="57" y="198"/>
                    <a:pt x="65" y="217"/>
                  </a:cubicBezTo>
                  <a:cubicBezTo>
                    <a:pt x="67" y="222"/>
                    <a:pt x="73" y="217"/>
                    <a:pt x="71" y="213"/>
                  </a:cubicBezTo>
                  <a:cubicBezTo>
                    <a:pt x="56" y="178"/>
                    <a:pt x="41" y="145"/>
                    <a:pt x="32" y="106"/>
                  </a:cubicBezTo>
                  <a:cubicBezTo>
                    <a:pt x="25" y="72"/>
                    <a:pt x="13" y="39"/>
                    <a:pt x="7" y="4"/>
                  </a:cubicBezTo>
                  <a:cubicBezTo>
                    <a:pt x="7" y="0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7" name="Freeform 19"/>
            <p:cNvSpPr>
              <a:spLocks/>
            </p:cNvSpPr>
            <p:nvPr/>
          </p:nvSpPr>
          <p:spPr bwMode="auto">
            <a:xfrm>
              <a:off x="3478" y="2146"/>
              <a:ext cx="569" cy="159"/>
            </a:xfrm>
            <a:custGeom>
              <a:avLst/>
              <a:gdLst>
                <a:gd name="T0" fmla="*/ 0 w 239"/>
                <a:gd name="T1" fmla="*/ 63 h 67"/>
                <a:gd name="T2" fmla="*/ 0 w 239"/>
                <a:gd name="T3" fmla="*/ 64 h 67"/>
                <a:gd name="T4" fmla="*/ 3 w 239"/>
                <a:gd name="T5" fmla="*/ 67 h 67"/>
                <a:gd name="T6" fmla="*/ 105 w 239"/>
                <a:gd name="T7" fmla="*/ 46 h 67"/>
                <a:gd name="T8" fmla="*/ 175 w 239"/>
                <a:gd name="T9" fmla="*/ 26 h 67"/>
                <a:gd name="T10" fmla="*/ 234 w 239"/>
                <a:gd name="T11" fmla="*/ 8 h 67"/>
                <a:gd name="T12" fmla="*/ 234 w 239"/>
                <a:gd name="T13" fmla="*/ 1 h 67"/>
                <a:gd name="T14" fmla="*/ 182 w 239"/>
                <a:gd name="T15" fmla="*/ 17 h 67"/>
                <a:gd name="T16" fmla="*/ 112 w 239"/>
                <a:gd name="T17" fmla="*/ 37 h 67"/>
                <a:gd name="T18" fmla="*/ 7 w 239"/>
                <a:gd name="T19" fmla="*/ 61 h 67"/>
                <a:gd name="T20" fmla="*/ 0 w 239"/>
                <a:gd name="T21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" h="67">
                  <a:moveTo>
                    <a:pt x="0" y="63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5"/>
                    <a:pt x="1" y="67"/>
                    <a:pt x="3" y="67"/>
                  </a:cubicBezTo>
                  <a:cubicBezTo>
                    <a:pt x="37" y="61"/>
                    <a:pt x="72" y="54"/>
                    <a:pt x="105" y="46"/>
                  </a:cubicBezTo>
                  <a:cubicBezTo>
                    <a:pt x="128" y="40"/>
                    <a:pt x="152" y="33"/>
                    <a:pt x="175" y="26"/>
                  </a:cubicBezTo>
                  <a:cubicBezTo>
                    <a:pt x="195" y="21"/>
                    <a:pt x="214" y="14"/>
                    <a:pt x="234" y="8"/>
                  </a:cubicBezTo>
                  <a:cubicBezTo>
                    <a:pt x="238" y="8"/>
                    <a:pt x="239" y="0"/>
                    <a:pt x="234" y="1"/>
                  </a:cubicBezTo>
                  <a:cubicBezTo>
                    <a:pt x="216" y="6"/>
                    <a:pt x="199" y="12"/>
                    <a:pt x="182" y="17"/>
                  </a:cubicBezTo>
                  <a:cubicBezTo>
                    <a:pt x="159" y="24"/>
                    <a:pt x="135" y="30"/>
                    <a:pt x="112" y="37"/>
                  </a:cubicBezTo>
                  <a:cubicBezTo>
                    <a:pt x="104" y="39"/>
                    <a:pt x="7" y="54"/>
                    <a:pt x="7" y="61"/>
                  </a:cubicBezTo>
                  <a:cubicBezTo>
                    <a:pt x="7" y="56"/>
                    <a:pt x="0" y="60"/>
                    <a:pt x="0" y="63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8" name="Freeform 20"/>
            <p:cNvSpPr>
              <a:spLocks/>
            </p:cNvSpPr>
            <p:nvPr/>
          </p:nvSpPr>
          <p:spPr bwMode="auto">
            <a:xfrm>
              <a:off x="3804" y="1917"/>
              <a:ext cx="105" cy="65"/>
            </a:xfrm>
            <a:custGeom>
              <a:avLst/>
              <a:gdLst>
                <a:gd name="T0" fmla="*/ 7 w 44"/>
                <a:gd name="T1" fmla="*/ 5 h 27"/>
                <a:gd name="T2" fmla="*/ 7 w 44"/>
                <a:gd name="T3" fmla="*/ 5 h 27"/>
                <a:gd name="T4" fmla="*/ 0 w 44"/>
                <a:gd name="T5" fmla="*/ 7 h 27"/>
                <a:gd name="T6" fmla="*/ 39 w 44"/>
                <a:gd name="T7" fmla="*/ 21 h 27"/>
                <a:gd name="T8" fmla="*/ 39 w 44"/>
                <a:gd name="T9" fmla="*/ 14 h 27"/>
                <a:gd name="T10" fmla="*/ 7 w 44"/>
                <a:gd name="T11" fmla="*/ 5 h 27"/>
                <a:gd name="T12" fmla="*/ 0 w 44"/>
                <a:gd name="T13" fmla="*/ 7 h 27"/>
                <a:gd name="T14" fmla="*/ 0 w 44"/>
                <a:gd name="T15" fmla="*/ 8 h 27"/>
                <a:gd name="T16" fmla="*/ 7 w 44"/>
                <a:gd name="T1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27"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0"/>
                    <a:pt x="0" y="3"/>
                    <a:pt x="0" y="7"/>
                  </a:cubicBezTo>
                  <a:cubicBezTo>
                    <a:pt x="0" y="27"/>
                    <a:pt x="26" y="25"/>
                    <a:pt x="39" y="21"/>
                  </a:cubicBezTo>
                  <a:cubicBezTo>
                    <a:pt x="43" y="20"/>
                    <a:pt x="44" y="13"/>
                    <a:pt x="39" y="14"/>
                  </a:cubicBezTo>
                  <a:cubicBezTo>
                    <a:pt x="30" y="17"/>
                    <a:pt x="6" y="20"/>
                    <a:pt x="7" y="5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13"/>
                    <a:pt x="7" y="9"/>
                    <a:pt x="7" y="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9" name="Freeform 21"/>
            <p:cNvSpPr>
              <a:spLocks/>
            </p:cNvSpPr>
            <p:nvPr/>
          </p:nvSpPr>
          <p:spPr bwMode="auto">
            <a:xfrm>
              <a:off x="3819" y="1865"/>
              <a:ext cx="21" cy="33"/>
            </a:xfrm>
            <a:custGeom>
              <a:avLst/>
              <a:gdLst>
                <a:gd name="T0" fmla="*/ 8 w 9"/>
                <a:gd name="T1" fmla="*/ 5 h 14"/>
                <a:gd name="T2" fmla="*/ 8 w 9"/>
                <a:gd name="T3" fmla="*/ 5 h 14"/>
                <a:gd name="T4" fmla="*/ 7 w 9"/>
                <a:gd name="T5" fmla="*/ 7 h 14"/>
                <a:gd name="T6" fmla="*/ 9 w 9"/>
                <a:gd name="T7" fmla="*/ 4 h 14"/>
                <a:gd name="T8" fmla="*/ 4 w 9"/>
                <a:gd name="T9" fmla="*/ 1 h 14"/>
                <a:gd name="T10" fmla="*/ 0 w 9"/>
                <a:gd name="T11" fmla="*/ 11 h 14"/>
                <a:gd name="T12" fmla="*/ 3 w 9"/>
                <a:gd name="T13" fmla="*/ 13 h 14"/>
                <a:gd name="T14" fmla="*/ 7 w 9"/>
                <a:gd name="T15" fmla="*/ 10 h 14"/>
                <a:gd name="T16" fmla="*/ 7 w 9"/>
                <a:gd name="T17" fmla="*/ 10 h 14"/>
                <a:gd name="T18" fmla="*/ 8 w 9"/>
                <a:gd name="T19" fmla="*/ 9 h 14"/>
                <a:gd name="T20" fmla="*/ 9 w 9"/>
                <a:gd name="T21" fmla="*/ 5 h 14"/>
                <a:gd name="T22" fmla="*/ 3 w 9"/>
                <a:gd name="T23" fmla="*/ 6 h 14"/>
                <a:gd name="T24" fmla="*/ 3 w 9"/>
                <a:gd name="T25" fmla="*/ 5 h 14"/>
                <a:gd name="T26" fmla="*/ 3 w 9"/>
                <a:gd name="T27" fmla="*/ 6 h 14"/>
                <a:gd name="T28" fmla="*/ 1 w 9"/>
                <a:gd name="T29" fmla="*/ 8 h 14"/>
                <a:gd name="T30" fmla="*/ 8 w 9"/>
                <a:gd name="T31" fmla="*/ 8 h 14"/>
                <a:gd name="T32" fmla="*/ 8 w 9"/>
                <a:gd name="T33" fmla="*/ 9 h 14"/>
                <a:gd name="T34" fmla="*/ 8 w 9"/>
                <a:gd name="T35" fmla="*/ 8 h 14"/>
                <a:gd name="T36" fmla="*/ 9 w 9"/>
                <a:gd name="T37" fmla="*/ 5 h 14"/>
                <a:gd name="T38" fmla="*/ 7 w 9"/>
                <a:gd name="T39" fmla="*/ 2 h 14"/>
                <a:gd name="T40" fmla="*/ 3 w 9"/>
                <a:gd name="T41" fmla="*/ 6 h 14"/>
                <a:gd name="T42" fmla="*/ 2 w 9"/>
                <a:gd name="T43" fmla="*/ 7 h 14"/>
                <a:gd name="T44" fmla="*/ 4 w 9"/>
                <a:gd name="T45" fmla="*/ 4 h 14"/>
                <a:gd name="T46" fmla="*/ 1 w 9"/>
                <a:gd name="T47" fmla="*/ 9 h 14"/>
                <a:gd name="T48" fmla="*/ 7 w 9"/>
                <a:gd name="T49" fmla="*/ 8 h 14"/>
                <a:gd name="T50" fmla="*/ 7 w 9"/>
                <a:gd name="T51" fmla="*/ 7 h 14"/>
                <a:gd name="T52" fmla="*/ 7 w 9"/>
                <a:gd name="T53" fmla="*/ 6 h 14"/>
                <a:gd name="T54" fmla="*/ 6 w 9"/>
                <a:gd name="T55" fmla="*/ 7 h 14"/>
                <a:gd name="T56" fmla="*/ 2 w 9"/>
                <a:gd name="T57" fmla="*/ 4 h 14"/>
                <a:gd name="T58" fmla="*/ 2 w 9"/>
                <a:gd name="T59" fmla="*/ 5 h 14"/>
                <a:gd name="T60" fmla="*/ 3 w 9"/>
                <a:gd name="T61" fmla="*/ 3 h 14"/>
                <a:gd name="T62" fmla="*/ 1 w 9"/>
                <a:gd name="T63" fmla="*/ 6 h 14"/>
                <a:gd name="T64" fmla="*/ 4 w 9"/>
                <a:gd name="T65" fmla="*/ 9 h 14"/>
                <a:gd name="T66" fmla="*/ 8 w 9"/>
                <a:gd name="T67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" h="14">
                  <a:moveTo>
                    <a:pt x="8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8" y="6"/>
                    <a:pt x="8" y="5"/>
                    <a:pt x="9" y="4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0" y="12"/>
                    <a:pt x="1" y="13"/>
                    <a:pt x="3" y="13"/>
                  </a:cubicBezTo>
                  <a:cubicBezTo>
                    <a:pt x="5" y="13"/>
                    <a:pt x="6" y="12"/>
                    <a:pt x="7" y="10"/>
                  </a:cubicBezTo>
                  <a:cubicBezTo>
                    <a:pt x="7" y="10"/>
                    <a:pt x="7" y="9"/>
                    <a:pt x="7" y="10"/>
                  </a:cubicBezTo>
                  <a:cubicBezTo>
                    <a:pt x="6" y="12"/>
                    <a:pt x="8" y="9"/>
                    <a:pt x="8" y="9"/>
                  </a:cubicBezTo>
                  <a:cubicBezTo>
                    <a:pt x="8" y="8"/>
                    <a:pt x="9" y="6"/>
                    <a:pt x="9" y="5"/>
                  </a:cubicBezTo>
                  <a:cubicBezTo>
                    <a:pt x="7" y="5"/>
                    <a:pt x="5" y="5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2" y="7"/>
                    <a:pt x="2" y="7"/>
                    <a:pt x="1" y="8"/>
                  </a:cubicBezTo>
                  <a:cubicBezTo>
                    <a:pt x="1" y="14"/>
                    <a:pt x="7" y="12"/>
                    <a:pt x="8" y="8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7"/>
                    <a:pt x="9" y="6"/>
                    <a:pt x="9" y="5"/>
                  </a:cubicBezTo>
                  <a:cubicBezTo>
                    <a:pt x="9" y="3"/>
                    <a:pt x="9" y="2"/>
                    <a:pt x="7" y="2"/>
                  </a:cubicBezTo>
                  <a:cubicBezTo>
                    <a:pt x="5" y="2"/>
                    <a:pt x="3" y="4"/>
                    <a:pt x="3" y="6"/>
                  </a:cubicBezTo>
                  <a:cubicBezTo>
                    <a:pt x="3" y="6"/>
                    <a:pt x="2" y="7"/>
                    <a:pt x="2" y="7"/>
                  </a:cubicBezTo>
                  <a:cubicBezTo>
                    <a:pt x="3" y="6"/>
                    <a:pt x="4" y="5"/>
                    <a:pt x="4" y="4"/>
                  </a:cubicBezTo>
                  <a:cubicBezTo>
                    <a:pt x="2" y="5"/>
                    <a:pt x="2" y="7"/>
                    <a:pt x="1" y="9"/>
                  </a:cubicBezTo>
                  <a:cubicBezTo>
                    <a:pt x="3" y="9"/>
                    <a:pt x="5" y="8"/>
                    <a:pt x="7" y="8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6"/>
                    <a:pt x="8" y="6"/>
                    <a:pt x="6" y="7"/>
                  </a:cubicBezTo>
                  <a:cubicBezTo>
                    <a:pt x="5" y="6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4"/>
                    <a:pt x="2" y="5"/>
                    <a:pt x="1" y="6"/>
                  </a:cubicBezTo>
                  <a:cubicBezTo>
                    <a:pt x="1" y="7"/>
                    <a:pt x="2" y="9"/>
                    <a:pt x="4" y="9"/>
                  </a:cubicBezTo>
                  <a:cubicBezTo>
                    <a:pt x="6" y="9"/>
                    <a:pt x="8" y="7"/>
                    <a:pt x="8" y="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90" name="Freeform 22"/>
            <p:cNvSpPr>
              <a:spLocks/>
            </p:cNvSpPr>
            <p:nvPr/>
          </p:nvSpPr>
          <p:spPr bwMode="auto">
            <a:xfrm>
              <a:off x="3861" y="1889"/>
              <a:ext cx="53" cy="31"/>
            </a:xfrm>
            <a:custGeom>
              <a:avLst/>
              <a:gdLst>
                <a:gd name="T0" fmla="*/ 7 w 22"/>
                <a:gd name="T1" fmla="*/ 6 h 13"/>
                <a:gd name="T2" fmla="*/ 5 w 22"/>
                <a:gd name="T3" fmla="*/ 8 h 13"/>
                <a:gd name="T4" fmla="*/ 6 w 22"/>
                <a:gd name="T5" fmla="*/ 9 h 13"/>
                <a:gd name="T6" fmla="*/ 8 w 22"/>
                <a:gd name="T7" fmla="*/ 9 h 13"/>
                <a:gd name="T8" fmla="*/ 9 w 22"/>
                <a:gd name="T9" fmla="*/ 10 h 13"/>
                <a:gd name="T10" fmla="*/ 16 w 22"/>
                <a:gd name="T11" fmla="*/ 13 h 13"/>
                <a:gd name="T12" fmla="*/ 18 w 22"/>
                <a:gd name="T13" fmla="*/ 6 h 13"/>
                <a:gd name="T14" fmla="*/ 13 w 22"/>
                <a:gd name="T15" fmla="*/ 3 h 13"/>
                <a:gd name="T16" fmla="*/ 9 w 22"/>
                <a:gd name="T17" fmla="*/ 1 h 13"/>
                <a:gd name="T18" fmla="*/ 1 w 22"/>
                <a:gd name="T19" fmla="*/ 6 h 13"/>
                <a:gd name="T20" fmla="*/ 7 w 22"/>
                <a:gd name="T2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3">
                  <a:moveTo>
                    <a:pt x="7" y="6"/>
                  </a:moveTo>
                  <a:cubicBezTo>
                    <a:pt x="4" y="7"/>
                    <a:pt x="3" y="8"/>
                    <a:pt x="5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9" y="10"/>
                    <a:pt x="9" y="10"/>
                  </a:cubicBezTo>
                  <a:cubicBezTo>
                    <a:pt x="12" y="11"/>
                    <a:pt x="13" y="13"/>
                    <a:pt x="16" y="13"/>
                  </a:cubicBezTo>
                  <a:cubicBezTo>
                    <a:pt x="20" y="13"/>
                    <a:pt x="22" y="6"/>
                    <a:pt x="18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9" y="1"/>
                  </a:cubicBezTo>
                  <a:cubicBezTo>
                    <a:pt x="5" y="0"/>
                    <a:pt x="1" y="2"/>
                    <a:pt x="1" y="6"/>
                  </a:cubicBezTo>
                  <a:cubicBezTo>
                    <a:pt x="0" y="11"/>
                    <a:pt x="7" y="10"/>
                    <a:pt x="7" y="6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91" name="Freeform 23"/>
            <p:cNvSpPr>
              <a:spLocks/>
            </p:cNvSpPr>
            <p:nvPr/>
          </p:nvSpPr>
          <p:spPr bwMode="auto">
            <a:xfrm>
              <a:off x="4021" y="2015"/>
              <a:ext cx="109" cy="59"/>
            </a:xfrm>
            <a:custGeom>
              <a:avLst/>
              <a:gdLst>
                <a:gd name="T0" fmla="*/ 0 w 46"/>
                <a:gd name="T1" fmla="*/ 22 h 25"/>
                <a:gd name="T2" fmla="*/ 0 w 46"/>
                <a:gd name="T3" fmla="*/ 22 h 25"/>
                <a:gd name="T4" fmla="*/ 3 w 46"/>
                <a:gd name="T5" fmla="*/ 25 h 25"/>
                <a:gd name="T6" fmla="*/ 42 w 46"/>
                <a:gd name="T7" fmla="*/ 9 h 25"/>
                <a:gd name="T8" fmla="*/ 40 w 46"/>
                <a:gd name="T9" fmla="*/ 3 h 25"/>
                <a:gd name="T10" fmla="*/ 5 w 46"/>
                <a:gd name="T11" fmla="*/ 17 h 25"/>
                <a:gd name="T12" fmla="*/ 7 w 46"/>
                <a:gd name="T13" fmla="*/ 20 h 25"/>
                <a:gd name="T14" fmla="*/ 7 w 46"/>
                <a:gd name="T15" fmla="*/ 19 h 25"/>
                <a:gd name="T16" fmla="*/ 0 w 46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5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5"/>
                    <a:pt x="3" y="25"/>
                  </a:cubicBezTo>
                  <a:cubicBezTo>
                    <a:pt x="17" y="25"/>
                    <a:pt x="31" y="17"/>
                    <a:pt x="42" y="9"/>
                  </a:cubicBezTo>
                  <a:cubicBezTo>
                    <a:pt x="46" y="7"/>
                    <a:pt x="45" y="0"/>
                    <a:pt x="40" y="3"/>
                  </a:cubicBezTo>
                  <a:cubicBezTo>
                    <a:pt x="30" y="10"/>
                    <a:pt x="17" y="17"/>
                    <a:pt x="5" y="17"/>
                  </a:cubicBezTo>
                  <a:cubicBezTo>
                    <a:pt x="5" y="18"/>
                    <a:pt x="6" y="19"/>
                    <a:pt x="7" y="20"/>
                  </a:cubicBezTo>
                  <a:cubicBezTo>
                    <a:pt x="7" y="20"/>
                    <a:pt x="7" y="20"/>
                    <a:pt x="7" y="19"/>
                  </a:cubicBezTo>
                  <a:cubicBezTo>
                    <a:pt x="7" y="14"/>
                    <a:pt x="0" y="18"/>
                    <a:pt x="0" y="22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92" name="Freeform 24"/>
            <p:cNvSpPr>
              <a:spLocks/>
            </p:cNvSpPr>
            <p:nvPr/>
          </p:nvSpPr>
          <p:spPr bwMode="auto">
            <a:xfrm>
              <a:off x="4050" y="2008"/>
              <a:ext cx="121" cy="100"/>
            </a:xfrm>
            <a:custGeom>
              <a:avLst/>
              <a:gdLst>
                <a:gd name="T0" fmla="*/ 5 w 51"/>
                <a:gd name="T1" fmla="*/ 26 h 42"/>
                <a:gd name="T2" fmla="*/ 5 w 51"/>
                <a:gd name="T3" fmla="*/ 26 h 42"/>
                <a:gd name="T4" fmla="*/ 3 w 51"/>
                <a:gd name="T5" fmla="*/ 24 h 42"/>
                <a:gd name="T6" fmla="*/ 20 w 51"/>
                <a:gd name="T7" fmla="*/ 39 h 42"/>
                <a:gd name="T8" fmla="*/ 42 w 51"/>
                <a:gd name="T9" fmla="*/ 39 h 42"/>
                <a:gd name="T10" fmla="*/ 50 w 51"/>
                <a:gd name="T11" fmla="*/ 23 h 42"/>
                <a:gd name="T12" fmla="*/ 43 w 51"/>
                <a:gd name="T13" fmla="*/ 12 h 42"/>
                <a:gd name="T14" fmla="*/ 36 w 51"/>
                <a:gd name="T15" fmla="*/ 2 h 42"/>
                <a:gd name="T16" fmla="*/ 32 w 51"/>
                <a:gd name="T17" fmla="*/ 8 h 42"/>
                <a:gd name="T18" fmla="*/ 36 w 51"/>
                <a:gd name="T19" fmla="*/ 15 h 42"/>
                <a:gd name="T20" fmla="*/ 38 w 51"/>
                <a:gd name="T21" fmla="*/ 33 h 42"/>
                <a:gd name="T22" fmla="*/ 9 w 51"/>
                <a:gd name="T23" fmla="*/ 20 h 42"/>
                <a:gd name="T24" fmla="*/ 7 w 51"/>
                <a:gd name="T25" fmla="*/ 19 h 42"/>
                <a:gd name="T26" fmla="*/ 6 w 51"/>
                <a:gd name="T27" fmla="*/ 19 h 42"/>
                <a:gd name="T28" fmla="*/ 5 w 51"/>
                <a:gd name="T29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42">
                  <a:moveTo>
                    <a:pt x="5" y="26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4" y="25"/>
                    <a:pt x="3" y="24"/>
                  </a:cubicBezTo>
                  <a:cubicBezTo>
                    <a:pt x="6" y="32"/>
                    <a:pt x="12" y="37"/>
                    <a:pt x="20" y="39"/>
                  </a:cubicBezTo>
                  <a:cubicBezTo>
                    <a:pt x="25" y="41"/>
                    <a:pt x="37" y="42"/>
                    <a:pt x="42" y="39"/>
                  </a:cubicBezTo>
                  <a:cubicBezTo>
                    <a:pt x="47" y="35"/>
                    <a:pt x="51" y="29"/>
                    <a:pt x="50" y="23"/>
                  </a:cubicBezTo>
                  <a:cubicBezTo>
                    <a:pt x="49" y="18"/>
                    <a:pt x="46" y="15"/>
                    <a:pt x="43" y="12"/>
                  </a:cubicBezTo>
                  <a:cubicBezTo>
                    <a:pt x="41" y="9"/>
                    <a:pt x="39" y="4"/>
                    <a:pt x="36" y="2"/>
                  </a:cubicBezTo>
                  <a:cubicBezTo>
                    <a:pt x="33" y="0"/>
                    <a:pt x="28" y="6"/>
                    <a:pt x="32" y="8"/>
                  </a:cubicBezTo>
                  <a:cubicBezTo>
                    <a:pt x="33" y="9"/>
                    <a:pt x="35" y="14"/>
                    <a:pt x="36" y="15"/>
                  </a:cubicBezTo>
                  <a:cubicBezTo>
                    <a:pt x="39" y="19"/>
                    <a:pt x="49" y="31"/>
                    <a:pt x="38" y="33"/>
                  </a:cubicBezTo>
                  <a:cubicBezTo>
                    <a:pt x="27" y="35"/>
                    <a:pt x="14" y="31"/>
                    <a:pt x="9" y="20"/>
                  </a:cubicBezTo>
                  <a:cubicBezTo>
                    <a:pt x="9" y="19"/>
                    <a:pt x="8" y="19"/>
                    <a:pt x="7" y="19"/>
                  </a:cubicBezTo>
                  <a:cubicBezTo>
                    <a:pt x="7" y="19"/>
                    <a:pt x="7" y="19"/>
                    <a:pt x="6" y="19"/>
                  </a:cubicBezTo>
                  <a:cubicBezTo>
                    <a:pt x="3" y="19"/>
                    <a:pt x="0" y="26"/>
                    <a:pt x="5" y="26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93" name="Freeform 25"/>
            <p:cNvSpPr>
              <a:spLocks/>
            </p:cNvSpPr>
            <p:nvPr/>
          </p:nvSpPr>
          <p:spPr bwMode="auto">
            <a:xfrm>
              <a:off x="4090" y="2039"/>
              <a:ext cx="40" cy="42"/>
            </a:xfrm>
            <a:custGeom>
              <a:avLst/>
              <a:gdLst>
                <a:gd name="T0" fmla="*/ 2 w 17"/>
                <a:gd name="T1" fmla="*/ 7 h 18"/>
                <a:gd name="T2" fmla="*/ 8 w 17"/>
                <a:gd name="T3" fmla="*/ 12 h 18"/>
                <a:gd name="T4" fmla="*/ 12 w 17"/>
                <a:gd name="T5" fmla="*/ 17 h 18"/>
                <a:gd name="T6" fmla="*/ 17 w 17"/>
                <a:gd name="T7" fmla="*/ 14 h 18"/>
                <a:gd name="T8" fmla="*/ 15 w 17"/>
                <a:gd name="T9" fmla="*/ 10 h 18"/>
                <a:gd name="T10" fmla="*/ 15 w 17"/>
                <a:gd name="T11" fmla="*/ 9 h 18"/>
                <a:gd name="T12" fmla="*/ 14 w 17"/>
                <a:gd name="T13" fmla="*/ 8 h 18"/>
                <a:gd name="T14" fmla="*/ 13 w 17"/>
                <a:gd name="T15" fmla="*/ 5 h 18"/>
                <a:gd name="T16" fmla="*/ 7 w 17"/>
                <a:gd name="T17" fmla="*/ 1 h 18"/>
                <a:gd name="T18" fmla="*/ 2 w 17"/>
                <a:gd name="T19" fmla="*/ 3 h 18"/>
                <a:gd name="T20" fmla="*/ 2 w 17"/>
                <a:gd name="T2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8">
                  <a:moveTo>
                    <a:pt x="2" y="7"/>
                  </a:moveTo>
                  <a:cubicBezTo>
                    <a:pt x="4" y="9"/>
                    <a:pt x="7" y="10"/>
                    <a:pt x="8" y="12"/>
                  </a:cubicBezTo>
                  <a:cubicBezTo>
                    <a:pt x="9" y="14"/>
                    <a:pt x="10" y="16"/>
                    <a:pt x="12" y="17"/>
                  </a:cubicBezTo>
                  <a:cubicBezTo>
                    <a:pt x="14" y="18"/>
                    <a:pt x="16" y="16"/>
                    <a:pt x="17" y="14"/>
                  </a:cubicBezTo>
                  <a:cubicBezTo>
                    <a:pt x="17" y="12"/>
                    <a:pt x="17" y="11"/>
                    <a:pt x="15" y="10"/>
                  </a:cubicBezTo>
                  <a:cubicBezTo>
                    <a:pt x="16" y="10"/>
                    <a:pt x="15" y="10"/>
                    <a:pt x="15" y="9"/>
                  </a:cubicBezTo>
                  <a:cubicBezTo>
                    <a:pt x="15" y="9"/>
                    <a:pt x="15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1" y="3"/>
                    <a:pt x="9" y="2"/>
                    <a:pt x="7" y="1"/>
                  </a:cubicBezTo>
                  <a:cubicBezTo>
                    <a:pt x="5" y="0"/>
                    <a:pt x="3" y="1"/>
                    <a:pt x="2" y="3"/>
                  </a:cubicBezTo>
                  <a:cubicBezTo>
                    <a:pt x="1" y="4"/>
                    <a:pt x="0" y="7"/>
                    <a:pt x="2" y="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</p:grpSp>
      <p:grpSp>
        <p:nvGrpSpPr>
          <p:cNvPr id="94" name="组合 58"/>
          <p:cNvGrpSpPr/>
          <p:nvPr/>
        </p:nvGrpSpPr>
        <p:grpSpPr>
          <a:xfrm rot="20175543">
            <a:off x="944408" y="2698917"/>
            <a:ext cx="1786891" cy="826228"/>
            <a:chOff x="4024313" y="3409951"/>
            <a:chExt cx="954881" cy="442913"/>
          </a:xfrm>
          <a:solidFill>
            <a:schemeClr val="accent2"/>
          </a:solidFill>
        </p:grpSpPr>
        <p:sp>
          <p:nvSpPr>
            <p:cNvPr id="95" name="Freeform 12"/>
            <p:cNvSpPr>
              <a:spLocks/>
            </p:cNvSpPr>
            <p:nvPr/>
          </p:nvSpPr>
          <p:spPr bwMode="auto">
            <a:xfrm>
              <a:off x="4242594" y="3509964"/>
              <a:ext cx="736600" cy="342900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96" name="Freeform 13"/>
            <p:cNvSpPr>
              <a:spLocks/>
            </p:cNvSpPr>
            <p:nvPr/>
          </p:nvSpPr>
          <p:spPr bwMode="auto">
            <a:xfrm>
              <a:off x="4024313" y="3409951"/>
              <a:ext cx="255588" cy="136525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</p:grpSp>
      <p:sp>
        <p:nvSpPr>
          <p:cNvPr id="97" name="文本框 67"/>
          <p:cNvSpPr txBox="1"/>
          <p:nvPr/>
        </p:nvSpPr>
        <p:spPr>
          <a:xfrm rot="199847">
            <a:off x="1223418" y="2117876"/>
            <a:ext cx="1863607" cy="954079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八斗邀</a:t>
            </a:r>
            <a:endParaRPr lang="en-US" altLang="zh-TW" sz="2800" b="1" dirty="0" smtClean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TW" altLang="en-US" sz="28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友善餐廳</a:t>
            </a:r>
            <a:endParaRPr lang="zh-CN" altLang="en-US" sz="2800" b="1" dirty="0" smtClean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8" name="文本框 68"/>
          <p:cNvSpPr txBox="1"/>
          <p:nvPr/>
        </p:nvSpPr>
        <p:spPr>
          <a:xfrm>
            <a:off x="983743" y="3275344"/>
            <a:ext cx="1934639" cy="338526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廚二娘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戴秀真</a:t>
            </a:r>
            <a:endParaRPr lang="zh-CN" altLang="en-US" sz="1600" dirty="0" smtClean="0">
              <a:solidFill>
                <a:srgbClr val="AB721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9" name="组合 69"/>
          <p:cNvGrpSpPr/>
          <p:nvPr/>
        </p:nvGrpSpPr>
        <p:grpSpPr>
          <a:xfrm rot="20175543">
            <a:off x="3596601" y="2899142"/>
            <a:ext cx="2000962" cy="934139"/>
            <a:chOff x="4024313" y="3409951"/>
            <a:chExt cx="954881" cy="442913"/>
          </a:xfrm>
          <a:solidFill>
            <a:schemeClr val="accent2"/>
          </a:solidFill>
        </p:grpSpPr>
        <p:sp>
          <p:nvSpPr>
            <p:cNvPr id="100" name="Freeform 12"/>
            <p:cNvSpPr>
              <a:spLocks/>
            </p:cNvSpPr>
            <p:nvPr/>
          </p:nvSpPr>
          <p:spPr bwMode="auto">
            <a:xfrm>
              <a:off x="4242594" y="3509964"/>
              <a:ext cx="736600" cy="342900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101" name="Freeform 13"/>
            <p:cNvSpPr>
              <a:spLocks/>
            </p:cNvSpPr>
            <p:nvPr/>
          </p:nvSpPr>
          <p:spPr bwMode="auto">
            <a:xfrm>
              <a:off x="4024313" y="3409951"/>
              <a:ext cx="255588" cy="136525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</p:grpSp>
      <p:sp>
        <p:nvSpPr>
          <p:cNvPr id="102" name="文本框 72"/>
          <p:cNvSpPr txBox="1"/>
          <p:nvPr/>
        </p:nvSpPr>
        <p:spPr>
          <a:xfrm rot="199847">
            <a:off x="3654018" y="2205203"/>
            <a:ext cx="2169710" cy="954079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尼斯灣海洋景觀餐廳</a:t>
            </a:r>
            <a:endParaRPr lang="zh-CN" altLang="en-US" sz="28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" name="文本框 73"/>
          <p:cNvSpPr txBox="1"/>
          <p:nvPr/>
        </p:nvSpPr>
        <p:spPr>
          <a:xfrm>
            <a:off x="3623272" y="3523228"/>
            <a:ext cx="1934639" cy="338526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主廚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項彥豪</a:t>
            </a:r>
            <a:endParaRPr lang="zh-CN" altLang="en-US" sz="1600" dirty="0">
              <a:solidFill>
                <a:srgbClr val="AB721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4" name="组合 74"/>
          <p:cNvGrpSpPr/>
          <p:nvPr/>
        </p:nvGrpSpPr>
        <p:grpSpPr>
          <a:xfrm rot="20175543">
            <a:off x="5981947" y="1853102"/>
            <a:ext cx="1925314" cy="906087"/>
            <a:chOff x="4024313" y="3409951"/>
            <a:chExt cx="954881" cy="442913"/>
          </a:xfrm>
          <a:solidFill>
            <a:schemeClr val="accent2"/>
          </a:solidFill>
        </p:grpSpPr>
        <p:sp>
          <p:nvSpPr>
            <p:cNvPr id="105" name="Freeform 12"/>
            <p:cNvSpPr>
              <a:spLocks/>
            </p:cNvSpPr>
            <p:nvPr/>
          </p:nvSpPr>
          <p:spPr bwMode="auto">
            <a:xfrm>
              <a:off x="4242594" y="3509964"/>
              <a:ext cx="736600" cy="342900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106" name="Freeform 13"/>
            <p:cNvSpPr>
              <a:spLocks/>
            </p:cNvSpPr>
            <p:nvPr/>
          </p:nvSpPr>
          <p:spPr bwMode="auto">
            <a:xfrm>
              <a:off x="4024313" y="3409951"/>
              <a:ext cx="255588" cy="136525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</p:grpSp>
      <p:sp>
        <p:nvSpPr>
          <p:cNvPr id="107" name="文本框 77"/>
          <p:cNvSpPr txBox="1"/>
          <p:nvPr/>
        </p:nvSpPr>
        <p:spPr>
          <a:xfrm rot="199847">
            <a:off x="6370006" y="1596185"/>
            <a:ext cx="1264800" cy="523192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食考房</a:t>
            </a:r>
            <a:endParaRPr lang="zh-CN" altLang="en-US" sz="28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8" name="文本框 78"/>
          <p:cNvSpPr txBox="1"/>
          <p:nvPr/>
        </p:nvSpPr>
        <p:spPr>
          <a:xfrm>
            <a:off x="6011064" y="2460772"/>
            <a:ext cx="1934639" cy="338526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料理長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張正忠</a:t>
            </a:r>
            <a:endParaRPr lang="zh-CN" altLang="en-US" sz="1600" dirty="0">
              <a:solidFill>
                <a:srgbClr val="AB721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9" name="组合 79"/>
          <p:cNvGrpSpPr/>
          <p:nvPr/>
        </p:nvGrpSpPr>
        <p:grpSpPr>
          <a:xfrm rot="20175543">
            <a:off x="8658415" y="2307195"/>
            <a:ext cx="2190741" cy="1047447"/>
            <a:chOff x="4024313" y="3409951"/>
            <a:chExt cx="954881" cy="442913"/>
          </a:xfrm>
          <a:solidFill>
            <a:schemeClr val="accent2"/>
          </a:solidFill>
        </p:grpSpPr>
        <p:sp>
          <p:nvSpPr>
            <p:cNvPr id="110" name="Freeform 12"/>
            <p:cNvSpPr>
              <a:spLocks/>
            </p:cNvSpPr>
            <p:nvPr/>
          </p:nvSpPr>
          <p:spPr bwMode="auto">
            <a:xfrm>
              <a:off x="4242594" y="3509964"/>
              <a:ext cx="736600" cy="342900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111" name="Freeform 13"/>
            <p:cNvSpPr>
              <a:spLocks/>
            </p:cNvSpPr>
            <p:nvPr/>
          </p:nvSpPr>
          <p:spPr bwMode="auto">
            <a:xfrm>
              <a:off x="4024313" y="3409951"/>
              <a:ext cx="255588" cy="136525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</p:grpSp>
      <p:sp>
        <p:nvSpPr>
          <p:cNvPr id="112" name="文本框 82"/>
          <p:cNvSpPr txBox="1"/>
          <p:nvPr/>
        </p:nvSpPr>
        <p:spPr>
          <a:xfrm rot="199847">
            <a:off x="9105846" y="2140683"/>
            <a:ext cx="2284486" cy="523192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邦彼諾</a:t>
            </a:r>
            <a:endParaRPr lang="zh-CN" altLang="en-US" sz="28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3" name="文本框 83"/>
          <p:cNvSpPr txBox="1"/>
          <p:nvPr/>
        </p:nvSpPr>
        <p:spPr>
          <a:xfrm>
            <a:off x="8670308" y="2974278"/>
            <a:ext cx="1934639" cy="338526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主廚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林聖皓</a:t>
            </a:r>
            <a:endParaRPr lang="zh-CN" altLang="en-US" sz="1600" dirty="0">
              <a:solidFill>
                <a:srgbClr val="AB721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l="35477" t="12485" r="36017" b="16633"/>
          <a:stretch>
            <a:fillRect/>
          </a:stretch>
        </p:blipFill>
        <p:spPr bwMode="auto">
          <a:xfrm>
            <a:off x="6047315" y="2882348"/>
            <a:ext cx="2202158" cy="3081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lum bright="10000" contrast="10000"/>
          </a:blip>
          <a:srcRect l="52583" t="20323" r="31177" b="51765"/>
          <a:stretch>
            <a:fillRect/>
          </a:stretch>
        </p:blipFill>
        <p:spPr bwMode="auto">
          <a:xfrm>
            <a:off x="3617844" y="3776870"/>
            <a:ext cx="2159908" cy="2782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TEMP\Desktop\封面 拷貝2.JPG"/>
          <p:cNvPicPr>
            <a:picLocks noChangeAspect="1" noChangeArrowheads="1"/>
          </p:cNvPicPr>
          <p:nvPr/>
        </p:nvPicPr>
        <p:blipFill>
          <a:blip r:embed="rId3"/>
          <a:srcRect l="73912" b="67780"/>
          <a:stretch>
            <a:fillRect/>
          </a:stretch>
        </p:blipFill>
        <p:spPr bwMode="auto">
          <a:xfrm>
            <a:off x="9667323" y="0"/>
            <a:ext cx="2524677" cy="1753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l="36717" t="18085" r="46902" b="50832"/>
          <a:stretch>
            <a:fillRect/>
          </a:stretch>
        </p:blipFill>
        <p:spPr bwMode="auto">
          <a:xfrm>
            <a:off x="8627165" y="3477838"/>
            <a:ext cx="2166731" cy="3081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>
            <a:lum bright="20000" contrast="30000"/>
          </a:blip>
          <a:srcRect l="52350" t="35801" r="30608" b="28784"/>
          <a:stretch>
            <a:fillRect/>
          </a:stretch>
        </p:blipFill>
        <p:spPr bwMode="auto">
          <a:xfrm>
            <a:off x="961398" y="3558209"/>
            <a:ext cx="2119733" cy="3299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2194414"/>
      </p:ext>
    </p:extLst>
  </p:cSld>
  <p:clrMapOvr>
    <a:masterClrMapping/>
  </p:clrMapOvr>
  <p:transition spd="slow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1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97" grpId="0"/>
      <p:bldP spid="98" grpId="0"/>
      <p:bldP spid="102" grpId="0"/>
      <p:bldP spid="103" grpId="0"/>
      <p:bldP spid="107" grpId="0"/>
      <p:bldP spid="108" grpId="0"/>
      <p:bldP spid="112" grpId="0"/>
      <p:bldP spid="1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3" descr="C:\Users\TEMP\Desktop\內頁.JPG"/>
          <p:cNvPicPr>
            <a:picLocks noChangeAspect="1" noChangeArrowheads="1"/>
          </p:cNvPicPr>
          <p:nvPr/>
        </p:nvPicPr>
        <p:blipFill>
          <a:blip r:embed="rId3"/>
          <a:srcRect l="71741" t="85437" r="18150" b="-429"/>
          <a:stretch>
            <a:fillRect/>
          </a:stretch>
        </p:blipFill>
        <p:spPr bwMode="auto">
          <a:xfrm rot="13141332">
            <a:off x="3837539" y="-453938"/>
            <a:ext cx="2416970" cy="2016222"/>
          </a:xfrm>
          <a:prstGeom prst="rect">
            <a:avLst/>
          </a:prstGeom>
          <a:noFill/>
        </p:spPr>
      </p:pic>
      <p:pic>
        <p:nvPicPr>
          <p:cNvPr id="73" name="Picture 3" descr="C:\Users\TEMP\Desktop\內頁.JPG"/>
          <p:cNvPicPr>
            <a:picLocks noChangeAspect="1" noChangeArrowheads="1"/>
          </p:cNvPicPr>
          <p:nvPr/>
        </p:nvPicPr>
        <p:blipFill>
          <a:blip r:embed="rId3"/>
          <a:srcRect l="71741" t="85437" r="18150" b="-429"/>
          <a:stretch>
            <a:fillRect/>
          </a:stretch>
        </p:blipFill>
        <p:spPr bwMode="auto">
          <a:xfrm rot="1471838">
            <a:off x="-66142" y="134563"/>
            <a:ext cx="1533638" cy="1279352"/>
          </a:xfrm>
          <a:prstGeom prst="rect">
            <a:avLst/>
          </a:prstGeom>
          <a:noFill/>
        </p:spPr>
      </p:pic>
      <p:pic>
        <p:nvPicPr>
          <p:cNvPr id="3074" name="Picture 2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t="67516" r="76429"/>
          <a:stretch>
            <a:fillRect/>
          </a:stretch>
        </p:blipFill>
        <p:spPr bwMode="auto">
          <a:xfrm>
            <a:off x="1" y="4572000"/>
            <a:ext cx="294894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Picture 2" descr="C:\Users\TEMP\Desktop\內頁.JPG"/>
          <p:cNvPicPr>
            <a:picLocks noChangeAspect="1" noChangeArrowheads="1"/>
          </p:cNvPicPr>
          <p:nvPr/>
        </p:nvPicPr>
        <p:blipFill>
          <a:blip r:embed="rId3"/>
          <a:srcRect t="80342" r="76086"/>
          <a:stretch>
            <a:fillRect/>
          </a:stretch>
        </p:blipFill>
        <p:spPr bwMode="auto">
          <a:xfrm flipH="1">
            <a:off x="7851912" y="5237198"/>
            <a:ext cx="3505200" cy="1620802"/>
          </a:xfrm>
          <a:prstGeom prst="rect">
            <a:avLst/>
          </a:prstGeom>
          <a:noFill/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4BFC41E5-B144-4672-BFD4-F54938A37F23}"/>
              </a:ext>
            </a:extLst>
          </p:cNvPr>
          <p:cNvSpPr/>
          <p:nvPr/>
        </p:nvSpPr>
        <p:spPr>
          <a:xfrm>
            <a:off x="1329968" y="508349"/>
            <a:ext cx="2506536" cy="7078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參與學校</a:t>
            </a:r>
            <a:endParaRPr lang="zh-CN" altLang="en-US"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Freeform 21">
            <a:extLst>
              <a:ext uri="{FF2B5EF4-FFF2-40B4-BE49-F238E27FC236}">
                <a16:creationId xmlns="" xmlns:a16="http://schemas.microsoft.com/office/drawing/2014/main" id="{C816BAED-4242-4A18-8032-88D63D07BB33}"/>
              </a:ext>
            </a:extLst>
          </p:cNvPr>
          <p:cNvSpPr>
            <a:spLocks/>
          </p:cNvSpPr>
          <p:nvPr/>
        </p:nvSpPr>
        <p:spPr bwMode="auto">
          <a:xfrm>
            <a:off x="0" y="1547311"/>
            <a:ext cx="5506640" cy="265928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0763491" y="4731026"/>
            <a:ext cx="1428509" cy="1722140"/>
            <a:chOff x="3388" y="1644"/>
            <a:chExt cx="938" cy="1037"/>
          </a:xfrm>
          <a:solidFill>
            <a:schemeClr val="accent2"/>
          </a:solidFill>
        </p:grpSpPr>
        <p:sp>
          <p:nvSpPr>
            <p:cNvPr id="65" name="Freeform 5"/>
            <p:cNvSpPr>
              <a:spLocks/>
            </p:cNvSpPr>
            <p:nvPr/>
          </p:nvSpPr>
          <p:spPr bwMode="auto">
            <a:xfrm>
              <a:off x="3702" y="1708"/>
              <a:ext cx="624" cy="485"/>
            </a:xfrm>
            <a:custGeom>
              <a:avLst/>
              <a:gdLst>
                <a:gd name="T0" fmla="*/ 94 w 262"/>
                <a:gd name="T1" fmla="*/ 17 h 204"/>
                <a:gd name="T2" fmla="*/ 28 w 262"/>
                <a:gd name="T3" fmla="*/ 137 h 204"/>
                <a:gd name="T4" fmla="*/ 101 w 262"/>
                <a:gd name="T5" fmla="*/ 186 h 204"/>
                <a:gd name="T6" fmla="*/ 195 w 262"/>
                <a:gd name="T7" fmla="*/ 189 h 204"/>
                <a:gd name="T8" fmla="*/ 233 w 262"/>
                <a:gd name="T9" fmla="*/ 45 h 204"/>
                <a:gd name="T10" fmla="*/ 156 w 262"/>
                <a:gd name="T11" fmla="*/ 3 h 204"/>
                <a:gd name="T12" fmla="*/ 71 w 262"/>
                <a:gd name="T13" fmla="*/ 30 h 204"/>
                <a:gd name="T14" fmla="*/ 73 w 262"/>
                <a:gd name="T15" fmla="*/ 36 h 204"/>
                <a:gd name="T16" fmla="*/ 212 w 262"/>
                <a:gd name="T17" fmla="*/ 34 h 204"/>
                <a:gd name="T18" fmla="*/ 198 w 262"/>
                <a:gd name="T19" fmla="*/ 179 h 204"/>
                <a:gd name="T20" fmla="*/ 117 w 262"/>
                <a:gd name="T21" fmla="*/ 183 h 204"/>
                <a:gd name="T22" fmla="*/ 51 w 262"/>
                <a:gd name="T23" fmla="*/ 154 h 204"/>
                <a:gd name="T24" fmla="*/ 31 w 262"/>
                <a:gd name="T25" fmla="*/ 79 h 204"/>
                <a:gd name="T26" fmla="*/ 94 w 262"/>
                <a:gd name="T27" fmla="*/ 24 h 204"/>
                <a:gd name="T28" fmla="*/ 94 w 262"/>
                <a:gd name="T29" fmla="*/ 1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2" h="204">
                  <a:moveTo>
                    <a:pt x="94" y="17"/>
                  </a:moveTo>
                  <a:cubicBezTo>
                    <a:pt x="49" y="37"/>
                    <a:pt x="0" y="83"/>
                    <a:pt x="28" y="137"/>
                  </a:cubicBezTo>
                  <a:cubicBezTo>
                    <a:pt x="43" y="166"/>
                    <a:pt x="72" y="178"/>
                    <a:pt x="101" y="186"/>
                  </a:cubicBezTo>
                  <a:cubicBezTo>
                    <a:pt x="133" y="195"/>
                    <a:pt x="163" y="204"/>
                    <a:pt x="195" y="189"/>
                  </a:cubicBezTo>
                  <a:cubicBezTo>
                    <a:pt x="246" y="164"/>
                    <a:pt x="262" y="91"/>
                    <a:pt x="233" y="45"/>
                  </a:cubicBezTo>
                  <a:cubicBezTo>
                    <a:pt x="216" y="19"/>
                    <a:pt x="186" y="6"/>
                    <a:pt x="156" y="3"/>
                  </a:cubicBezTo>
                  <a:cubicBezTo>
                    <a:pt x="124" y="0"/>
                    <a:pt x="97" y="12"/>
                    <a:pt x="71" y="30"/>
                  </a:cubicBezTo>
                  <a:cubicBezTo>
                    <a:pt x="68" y="32"/>
                    <a:pt x="69" y="39"/>
                    <a:pt x="73" y="36"/>
                  </a:cubicBezTo>
                  <a:cubicBezTo>
                    <a:pt x="116" y="6"/>
                    <a:pt x="170" y="0"/>
                    <a:pt x="212" y="34"/>
                  </a:cubicBezTo>
                  <a:cubicBezTo>
                    <a:pt x="260" y="72"/>
                    <a:pt x="245" y="147"/>
                    <a:pt x="198" y="179"/>
                  </a:cubicBezTo>
                  <a:cubicBezTo>
                    <a:pt x="174" y="196"/>
                    <a:pt x="143" y="191"/>
                    <a:pt x="117" y="183"/>
                  </a:cubicBezTo>
                  <a:cubicBezTo>
                    <a:pt x="94" y="177"/>
                    <a:pt x="70" y="169"/>
                    <a:pt x="51" y="154"/>
                  </a:cubicBezTo>
                  <a:cubicBezTo>
                    <a:pt x="29" y="137"/>
                    <a:pt x="22" y="105"/>
                    <a:pt x="31" y="79"/>
                  </a:cubicBezTo>
                  <a:cubicBezTo>
                    <a:pt x="41" y="51"/>
                    <a:pt x="70" y="35"/>
                    <a:pt x="94" y="24"/>
                  </a:cubicBezTo>
                  <a:cubicBezTo>
                    <a:pt x="98" y="22"/>
                    <a:pt x="99" y="15"/>
                    <a:pt x="94" y="1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69" name="Freeform 6"/>
            <p:cNvSpPr>
              <a:spLocks/>
            </p:cNvSpPr>
            <p:nvPr/>
          </p:nvSpPr>
          <p:spPr bwMode="auto">
            <a:xfrm>
              <a:off x="3728" y="2115"/>
              <a:ext cx="345" cy="340"/>
            </a:xfrm>
            <a:custGeom>
              <a:avLst/>
              <a:gdLst>
                <a:gd name="T0" fmla="*/ 63 w 145"/>
                <a:gd name="T1" fmla="*/ 4 h 143"/>
                <a:gd name="T2" fmla="*/ 8 w 145"/>
                <a:gd name="T3" fmla="*/ 88 h 143"/>
                <a:gd name="T4" fmla="*/ 52 w 145"/>
                <a:gd name="T5" fmla="*/ 139 h 143"/>
                <a:gd name="T6" fmla="*/ 120 w 145"/>
                <a:gd name="T7" fmla="*/ 111 h 143"/>
                <a:gd name="T8" fmla="*/ 143 w 145"/>
                <a:gd name="T9" fmla="*/ 24 h 143"/>
                <a:gd name="T10" fmla="*/ 137 w 145"/>
                <a:gd name="T11" fmla="*/ 25 h 143"/>
                <a:gd name="T12" fmla="*/ 128 w 145"/>
                <a:gd name="T13" fmla="*/ 82 h 143"/>
                <a:gd name="T14" fmla="*/ 66 w 145"/>
                <a:gd name="T15" fmla="*/ 132 h 143"/>
                <a:gd name="T16" fmla="*/ 31 w 145"/>
                <a:gd name="T17" fmla="*/ 122 h 143"/>
                <a:gd name="T18" fmla="*/ 26 w 145"/>
                <a:gd name="T19" fmla="*/ 64 h 143"/>
                <a:gd name="T20" fmla="*/ 68 w 145"/>
                <a:gd name="T21" fmla="*/ 8 h 143"/>
                <a:gd name="T22" fmla="*/ 63 w 145"/>
                <a:gd name="T23" fmla="*/ 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143">
                  <a:moveTo>
                    <a:pt x="63" y="4"/>
                  </a:moveTo>
                  <a:cubicBezTo>
                    <a:pt x="43" y="30"/>
                    <a:pt x="18" y="56"/>
                    <a:pt x="8" y="88"/>
                  </a:cubicBezTo>
                  <a:cubicBezTo>
                    <a:pt x="0" y="116"/>
                    <a:pt x="29" y="135"/>
                    <a:pt x="52" y="139"/>
                  </a:cubicBezTo>
                  <a:cubicBezTo>
                    <a:pt x="78" y="143"/>
                    <a:pt x="104" y="130"/>
                    <a:pt x="120" y="111"/>
                  </a:cubicBezTo>
                  <a:cubicBezTo>
                    <a:pt x="142" y="87"/>
                    <a:pt x="135" y="53"/>
                    <a:pt x="143" y="24"/>
                  </a:cubicBezTo>
                  <a:cubicBezTo>
                    <a:pt x="145" y="19"/>
                    <a:pt x="138" y="21"/>
                    <a:pt x="137" y="25"/>
                  </a:cubicBezTo>
                  <a:cubicBezTo>
                    <a:pt x="131" y="43"/>
                    <a:pt x="133" y="63"/>
                    <a:pt x="128" y="82"/>
                  </a:cubicBezTo>
                  <a:cubicBezTo>
                    <a:pt x="122" y="112"/>
                    <a:pt x="94" y="130"/>
                    <a:pt x="66" y="132"/>
                  </a:cubicBezTo>
                  <a:cubicBezTo>
                    <a:pt x="53" y="133"/>
                    <a:pt x="41" y="129"/>
                    <a:pt x="31" y="122"/>
                  </a:cubicBezTo>
                  <a:cubicBezTo>
                    <a:pt x="8" y="108"/>
                    <a:pt x="14" y="83"/>
                    <a:pt x="26" y="64"/>
                  </a:cubicBezTo>
                  <a:cubicBezTo>
                    <a:pt x="38" y="44"/>
                    <a:pt x="53" y="26"/>
                    <a:pt x="68" y="8"/>
                  </a:cubicBezTo>
                  <a:cubicBezTo>
                    <a:pt x="72" y="4"/>
                    <a:pt x="67" y="0"/>
                    <a:pt x="63" y="4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75" name="Freeform 7"/>
            <p:cNvSpPr>
              <a:spLocks/>
            </p:cNvSpPr>
            <p:nvPr/>
          </p:nvSpPr>
          <p:spPr bwMode="auto">
            <a:xfrm>
              <a:off x="3766" y="2429"/>
              <a:ext cx="176" cy="243"/>
            </a:xfrm>
            <a:custGeom>
              <a:avLst/>
              <a:gdLst>
                <a:gd name="T0" fmla="*/ 23 w 74"/>
                <a:gd name="T1" fmla="*/ 7 h 102"/>
                <a:gd name="T2" fmla="*/ 35 w 74"/>
                <a:gd name="T3" fmla="*/ 43 h 102"/>
                <a:gd name="T4" fmla="*/ 52 w 74"/>
                <a:gd name="T5" fmla="*/ 75 h 102"/>
                <a:gd name="T6" fmla="*/ 55 w 74"/>
                <a:gd name="T7" fmla="*/ 68 h 102"/>
                <a:gd name="T8" fmla="*/ 10 w 74"/>
                <a:gd name="T9" fmla="*/ 80 h 102"/>
                <a:gd name="T10" fmla="*/ 22 w 74"/>
                <a:gd name="T11" fmla="*/ 99 h 102"/>
                <a:gd name="T12" fmla="*/ 66 w 74"/>
                <a:gd name="T13" fmla="*/ 84 h 102"/>
                <a:gd name="T14" fmla="*/ 51 w 74"/>
                <a:gd name="T15" fmla="*/ 65 h 102"/>
                <a:gd name="T16" fmla="*/ 49 w 74"/>
                <a:gd name="T17" fmla="*/ 72 h 102"/>
                <a:gd name="T18" fmla="*/ 51 w 74"/>
                <a:gd name="T19" fmla="*/ 87 h 102"/>
                <a:gd name="T20" fmla="*/ 35 w 74"/>
                <a:gd name="T21" fmla="*/ 92 h 102"/>
                <a:gd name="T22" fmla="*/ 30 w 74"/>
                <a:gd name="T23" fmla="*/ 92 h 102"/>
                <a:gd name="T24" fmla="*/ 19 w 74"/>
                <a:gd name="T25" fmla="*/ 82 h 102"/>
                <a:gd name="T26" fmla="*/ 54 w 74"/>
                <a:gd name="T27" fmla="*/ 76 h 102"/>
                <a:gd name="T28" fmla="*/ 57 w 74"/>
                <a:gd name="T29" fmla="*/ 69 h 102"/>
                <a:gd name="T30" fmla="*/ 28 w 74"/>
                <a:gd name="T31" fmla="*/ 2 h 102"/>
                <a:gd name="T32" fmla="*/ 25 w 74"/>
                <a:gd name="T33" fmla="*/ 0 h 102"/>
                <a:gd name="T34" fmla="*/ 24 w 74"/>
                <a:gd name="T35" fmla="*/ 0 h 102"/>
                <a:gd name="T36" fmla="*/ 23 w 74"/>
                <a:gd name="T37" fmla="*/ 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102">
                  <a:moveTo>
                    <a:pt x="23" y="7"/>
                  </a:moveTo>
                  <a:cubicBezTo>
                    <a:pt x="22" y="7"/>
                    <a:pt x="34" y="40"/>
                    <a:pt x="35" y="43"/>
                  </a:cubicBezTo>
                  <a:cubicBezTo>
                    <a:pt x="40" y="54"/>
                    <a:pt x="46" y="64"/>
                    <a:pt x="52" y="75"/>
                  </a:cubicBezTo>
                  <a:cubicBezTo>
                    <a:pt x="53" y="73"/>
                    <a:pt x="54" y="70"/>
                    <a:pt x="55" y="68"/>
                  </a:cubicBezTo>
                  <a:cubicBezTo>
                    <a:pt x="42" y="69"/>
                    <a:pt x="20" y="70"/>
                    <a:pt x="10" y="80"/>
                  </a:cubicBezTo>
                  <a:cubicBezTo>
                    <a:pt x="0" y="90"/>
                    <a:pt x="15" y="97"/>
                    <a:pt x="22" y="99"/>
                  </a:cubicBezTo>
                  <a:cubicBezTo>
                    <a:pt x="35" y="102"/>
                    <a:pt x="58" y="95"/>
                    <a:pt x="66" y="84"/>
                  </a:cubicBezTo>
                  <a:cubicBezTo>
                    <a:pt x="74" y="72"/>
                    <a:pt x="60" y="65"/>
                    <a:pt x="51" y="65"/>
                  </a:cubicBezTo>
                  <a:cubicBezTo>
                    <a:pt x="47" y="65"/>
                    <a:pt x="45" y="72"/>
                    <a:pt x="49" y="72"/>
                  </a:cubicBezTo>
                  <a:cubicBezTo>
                    <a:pt x="50" y="77"/>
                    <a:pt x="50" y="82"/>
                    <a:pt x="51" y="87"/>
                  </a:cubicBezTo>
                  <a:cubicBezTo>
                    <a:pt x="46" y="89"/>
                    <a:pt x="41" y="91"/>
                    <a:pt x="35" y="92"/>
                  </a:cubicBezTo>
                  <a:cubicBezTo>
                    <a:pt x="33" y="92"/>
                    <a:pt x="31" y="92"/>
                    <a:pt x="30" y="92"/>
                  </a:cubicBezTo>
                  <a:cubicBezTo>
                    <a:pt x="21" y="94"/>
                    <a:pt x="18" y="90"/>
                    <a:pt x="19" y="82"/>
                  </a:cubicBezTo>
                  <a:cubicBezTo>
                    <a:pt x="30" y="78"/>
                    <a:pt x="42" y="76"/>
                    <a:pt x="54" y="76"/>
                  </a:cubicBezTo>
                  <a:cubicBezTo>
                    <a:pt x="57" y="76"/>
                    <a:pt x="59" y="72"/>
                    <a:pt x="57" y="69"/>
                  </a:cubicBezTo>
                  <a:cubicBezTo>
                    <a:pt x="46" y="47"/>
                    <a:pt x="34" y="26"/>
                    <a:pt x="28" y="2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0" y="0"/>
                    <a:pt x="18" y="7"/>
                    <a:pt x="23" y="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76" name="Freeform 8"/>
            <p:cNvSpPr>
              <a:spLocks/>
            </p:cNvSpPr>
            <p:nvPr/>
          </p:nvSpPr>
          <p:spPr bwMode="auto">
            <a:xfrm>
              <a:off x="3923" y="2407"/>
              <a:ext cx="222" cy="274"/>
            </a:xfrm>
            <a:custGeom>
              <a:avLst/>
              <a:gdLst>
                <a:gd name="T0" fmla="*/ 9 w 93"/>
                <a:gd name="T1" fmla="*/ 8 h 115"/>
                <a:gd name="T2" fmla="*/ 36 w 93"/>
                <a:gd name="T3" fmla="*/ 53 h 115"/>
                <a:gd name="T4" fmla="*/ 47 w 93"/>
                <a:gd name="T5" fmla="*/ 69 h 115"/>
                <a:gd name="T6" fmla="*/ 34 w 93"/>
                <a:gd name="T7" fmla="*/ 79 h 115"/>
                <a:gd name="T8" fmla="*/ 18 w 93"/>
                <a:gd name="T9" fmla="*/ 107 h 115"/>
                <a:gd name="T10" fmla="*/ 80 w 93"/>
                <a:gd name="T11" fmla="*/ 97 h 115"/>
                <a:gd name="T12" fmla="*/ 39 w 93"/>
                <a:gd name="T13" fmla="*/ 81 h 115"/>
                <a:gd name="T14" fmla="*/ 38 w 93"/>
                <a:gd name="T15" fmla="*/ 88 h 115"/>
                <a:gd name="T16" fmla="*/ 70 w 93"/>
                <a:gd name="T17" fmla="*/ 90 h 115"/>
                <a:gd name="T18" fmla="*/ 62 w 93"/>
                <a:gd name="T19" fmla="*/ 99 h 115"/>
                <a:gd name="T20" fmla="*/ 38 w 93"/>
                <a:gd name="T21" fmla="*/ 103 h 115"/>
                <a:gd name="T22" fmla="*/ 25 w 93"/>
                <a:gd name="T23" fmla="*/ 91 h 115"/>
                <a:gd name="T24" fmla="*/ 52 w 93"/>
                <a:gd name="T25" fmla="*/ 82 h 115"/>
                <a:gd name="T26" fmla="*/ 57 w 93"/>
                <a:gd name="T27" fmla="*/ 77 h 115"/>
                <a:gd name="T28" fmla="*/ 42 w 93"/>
                <a:gd name="T29" fmla="*/ 48 h 115"/>
                <a:gd name="T30" fmla="*/ 26 w 93"/>
                <a:gd name="T31" fmla="*/ 19 h 115"/>
                <a:gd name="T32" fmla="*/ 12 w 93"/>
                <a:gd name="T33" fmla="*/ 1 h 115"/>
                <a:gd name="T34" fmla="*/ 9 w 93"/>
                <a:gd name="T35" fmla="*/ 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" h="115">
                  <a:moveTo>
                    <a:pt x="9" y="8"/>
                  </a:moveTo>
                  <a:cubicBezTo>
                    <a:pt x="20" y="11"/>
                    <a:pt x="30" y="43"/>
                    <a:pt x="36" y="53"/>
                  </a:cubicBezTo>
                  <a:cubicBezTo>
                    <a:pt x="39" y="59"/>
                    <a:pt x="43" y="64"/>
                    <a:pt x="47" y="69"/>
                  </a:cubicBezTo>
                  <a:cubicBezTo>
                    <a:pt x="53" y="78"/>
                    <a:pt x="40" y="77"/>
                    <a:pt x="34" y="79"/>
                  </a:cubicBezTo>
                  <a:cubicBezTo>
                    <a:pt x="24" y="82"/>
                    <a:pt x="0" y="98"/>
                    <a:pt x="18" y="107"/>
                  </a:cubicBezTo>
                  <a:cubicBezTo>
                    <a:pt x="32" y="115"/>
                    <a:pt x="70" y="111"/>
                    <a:pt x="80" y="97"/>
                  </a:cubicBezTo>
                  <a:cubicBezTo>
                    <a:pt x="93" y="79"/>
                    <a:pt x="44" y="81"/>
                    <a:pt x="39" y="81"/>
                  </a:cubicBezTo>
                  <a:cubicBezTo>
                    <a:pt x="35" y="81"/>
                    <a:pt x="33" y="88"/>
                    <a:pt x="38" y="88"/>
                  </a:cubicBezTo>
                  <a:cubicBezTo>
                    <a:pt x="48" y="88"/>
                    <a:pt x="59" y="88"/>
                    <a:pt x="70" y="90"/>
                  </a:cubicBezTo>
                  <a:cubicBezTo>
                    <a:pt x="71" y="96"/>
                    <a:pt x="68" y="99"/>
                    <a:pt x="62" y="99"/>
                  </a:cubicBezTo>
                  <a:cubicBezTo>
                    <a:pt x="55" y="102"/>
                    <a:pt x="46" y="103"/>
                    <a:pt x="38" y="103"/>
                  </a:cubicBezTo>
                  <a:cubicBezTo>
                    <a:pt x="27" y="106"/>
                    <a:pt x="23" y="102"/>
                    <a:pt x="25" y="91"/>
                  </a:cubicBezTo>
                  <a:cubicBezTo>
                    <a:pt x="34" y="86"/>
                    <a:pt x="42" y="84"/>
                    <a:pt x="52" y="82"/>
                  </a:cubicBezTo>
                  <a:cubicBezTo>
                    <a:pt x="54" y="82"/>
                    <a:pt x="56" y="79"/>
                    <a:pt x="57" y="77"/>
                  </a:cubicBezTo>
                  <a:cubicBezTo>
                    <a:pt x="60" y="69"/>
                    <a:pt x="45" y="54"/>
                    <a:pt x="42" y="48"/>
                  </a:cubicBezTo>
                  <a:cubicBezTo>
                    <a:pt x="36" y="38"/>
                    <a:pt x="31" y="29"/>
                    <a:pt x="26" y="19"/>
                  </a:cubicBezTo>
                  <a:cubicBezTo>
                    <a:pt x="22" y="12"/>
                    <a:pt x="21" y="3"/>
                    <a:pt x="12" y="1"/>
                  </a:cubicBezTo>
                  <a:cubicBezTo>
                    <a:pt x="8" y="0"/>
                    <a:pt x="5" y="7"/>
                    <a:pt x="9" y="8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77" name="Freeform 9"/>
            <p:cNvSpPr>
              <a:spLocks/>
            </p:cNvSpPr>
            <p:nvPr/>
          </p:nvSpPr>
          <p:spPr bwMode="auto">
            <a:xfrm>
              <a:off x="3557" y="1996"/>
              <a:ext cx="285" cy="219"/>
            </a:xfrm>
            <a:custGeom>
              <a:avLst/>
              <a:gdLst>
                <a:gd name="T0" fmla="*/ 115 w 120"/>
                <a:gd name="T1" fmla="*/ 85 h 92"/>
                <a:gd name="T2" fmla="*/ 57 w 120"/>
                <a:gd name="T3" fmla="*/ 70 h 92"/>
                <a:gd name="T4" fmla="*/ 8 w 120"/>
                <a:gd name="T5" fmla="*/ 4 h 92"/>
                <a:gd name="T6" fmla="*/ 1 w 120"/>
                <a:gd name="T7" fmla="*/ 8 h 92"/>
                <a:gd name="T8" fmla="*/ 48 w 120"/>
                <a:gd name="T9" fmla="*/ 73 h 92"/>
                <a:gd name="T10" fmla="*/ 79 w 120"/>
                <a:gd name="T11" fmla="*/ 85 h 92"/>
                <a:gd name="T12" fmla="*/ 114 w 120"/>
                <a:gd name="T13" fmla="*/ 92 h 92"/>
                <a:gd name="T14" fmla="*/ 115 w 120"/>
                <a:gd name="T15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92">
                  <a:moveTo>
                    <a:pt x="115" y="85"/>
                  </a:moveTo>
                  <a:cubicBezTo>
                    <a:pt x="98" y="85"/>
                    <a:pt x="73" y="78"/>
                    <a:pt x="57" y="70"/>
                  </a:cubicBezTo>
                  <a:cubicBezTo>
                    <a:pt x="35" y="58"/>
                    <a:pt x="17" y="27"/>
                    <a:pt x="8" y="4"/>
                  </a:cubicBezTo>
                  <a:cubicBezTo>
                    <a:pt x="6" y="0"/>
                    <a:pt x="0" y="5"/>
                    <a:pt x="1" y="8"/>
                  </a:cubicBezTo>
                  <a:cubicBezTo>
                    <a:pt x="12" y="33"/>
                    <a:pt x="27" y="55"/>
                    <a:pt x="48" y="73"/>
                  </a:cubicBezTo>
                  <a:cubicBezTo>
                    <a:pt x="57" y="81"/>
                    <a:pt x="69" y="83"/>
                    <a:pt x="79" y="85"/>
                  </a:cubicBezTo>
                  <a:cubicBezTo>
                    <a:pt x="91" y="88"/>
                    <a:pt x="102" y="92"/>
                    <a:pt x="114" y="92"/>
                  </a:cubicBezTo>
                  <a:cubicBezTo>
                    <a:pt x="118" y="92"/>
                    <a:pt x="120" y="85"/>
                    <a:pt x="115" y="8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78" name="Freeform 10"/>
            <p:cNvSpPr>
              <a:spLocks/>
            </p:cNvSpPr>
            <p:nvPr/>
          </p:nvSpPr>
          <p:spPr bwMode="auto">
            <a:xfrm>
              <a:off x="3511" y="1915"/>
              <a:ext cx="119" cy="102"/>
            </a:xfrm>
            <a:custGeom>
              <a:avLst/>
              <a:gdLst>
                <a:gd name="T0" fmla="*/ 13 w 50"/>
                <a:gd name="T1" fmla="*/ 33 h 43"/>
                <a:gd name="T2" fmla="*/ 29 w 50"/>
                <a:gd name="T3" fmla="*/ 41 h 43"/>
                <a:gd name="T4" fmla="*/ 43 w 50"/>
                <a:gd name="T5" fmla="*/ 28 h 43"/>
                <a:gd name="T6" fmla="*/ 28 w 50"/>
                <a:gd name="T7" fmla="*/ 1 h 43"/>
                <a:gd name="T8" fmla="*/ 1 w 50"/>
                <a:gd name="T9" fmla="*/ 26 h 43"/>
                <a:gd name="T10" fmla="*/ 6 w 50"/>
                <a:gd name="T11" fmla="*/ 37 h 43"/>
                <a:gd name="T12" fmla="*/ 30 w 50"/>
                <a:gd name="T13" fmla="*/ 25 h 43"/>
                <a:gd name="T14" fmla="*/ 28 w 50"/>
                <a:gd name="T15" fmla="*/ 19 h 43"/>
                <a:gd name="T16" fmla="*/ 16 w 50"/>
                <a:gd name="T17" fmla="*/ 27 h 43"/>
                <a:gd name="T18" fmla="*/ 9 w 50"/>
                <a:gd name="T19" fmla="*/ 30 h 43"/>
                <a:gd name="T20" fmla="*/ 7 w 50"/>
                <a:gd name="T21" fmla="*/ 25 h 43"/>
                <a:gd name="T22" fmla="*/ 23 w 50"/>
                <a:gd name="T23" fmla="*/ 9 h 43"/>
                <a:gd name="T24" fmla="*/ 39 w 50"/>
                <a:gd name="T25" fmla="*/ 20 h 43"/>
                <a:gd name="T26" fmla="*/ 33 w 50"/>
                <a:gd name="T27" fmla="*/ 32 h 43"/>
                <a:gd name="T28" fmla="*/ 19 w 50"/>
                <a:gd name="T29" fmla="*/ 27 h 43"/>
                <a:gd name="T30" fmla="*/ 13 w 50"/>
                <a:gd name="T31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43">
                  <a:moveTo>
                    <a:pt x="13" y="33"/>
                  </a:moveTo>
                  <a:cubicBezTo>
                    <a:pt x="17" y="37"/>
                    <a:pt x="23" y="43"/>
                    <a:pt x="29" y="41"/>
                  </a:cubicBezTo>
                  <a:cubicBezTo>
                    <a:pt x="36" y="40"/>
                    <a:pt x="40" y="34"/>
                    <a:pt x="43" y="28"/>
                  </a:cubicBezTo>
                  <a:cubicBezTo>
                    <a:pt x="50" y="15"/>
                    <a:pt x="43" y="0"/>
                    <a:pt x="28" y="1"/>
                  </a:cubicBezTo>
                  <a:cubicBezTo>
                    <a:pt x="15" y="2"/>
                    <a:pt x="3" y="14"/>
                    <a:pt x="1" y="26"/>
                  </a:cubicBezTo>
                  <a:cubicBezTo>
                    <a:pt x="0" y="30"/>
                    <a:pt x="1" y="37"/>
                    <a:pt x="6" y="37"/>
                  </a:cubicBezTo>
                  <a:cubicBezTo>
                    <a:pt x="15" y="38"/>
                    <a:pt x="23" y="30"/>
                    <a:pt x="30" y="25"/>
                  </a:cubicBezTo>
                  <a:cubicBezTo>
                    <a:pt x="34" y="23"/>
                    <a:pt x="33" y="16"/>
                    <a:pt x="28" y="19"/>
                  </a:cubicBezTo>
                  <a:cubicBezTo>
                    <a:pt x="24" y="22"/>
                    <a:pt x="21" y="25"/>
                    <a:pt x="16" y="27"/>
                  </a:cubicBezTo>
                  <a:cubicBezTo>
                    <a:pt x="14" y="28"/>
                    <a:pt x="11" y="29"/>
                    <a:pt x="9" y="30"/>
                  </a:cubicBezTo>
                  <a:cubicBezTo>
                    <a:pt x="7" y="30"/>
                    <a:pt x="7" y="25"/>
                    <a:pt x="7" y="25"/>
                  </a:cubicBezTo>
                  <a:cubicBezTo>
                    <a:pt x="9" y="18"/>
                    <a:pt x="16" y="12"/>
                    <a:pt x="23" y="9"/>
                  </a:cubicBezTo>
                  <a:cubicBezTo>
                    <a:pt x="31" y="6"/>
                    <a:pt x="39" y="11"/>
                    <a:pt x="39" y="20"/>
                  </a:cubicBezTo>
                  <a:cubicBezTo>
                    <a:pt x="39" y="24"/>
                    <a:pt x="37" y="29"/>
                    <a:pt x="33" y="32"/>
                  </a:cubicBezTo>
                  <a:cubicBezTo>
                    <a:pt x="28" y="37"/>
                    <a:pt x="22" y="31"/>
                    <a:pt x="19" y="27"/>
                  </a:cubicBezTo>
                  <a:cubicBezTo>
                    <a:pt x="16" y="24"/>
                    <a:pt x="11" y="30"/>
                    <a:pt x="13" y="33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79" name="Freeform 11"/>
            <p:cNvSpPr>
              <a:spLocks/>
            </p:cNvSpPr>
            <p:nvPr/>
          </p:nvSpPr>
          <p:spPr bwMode="auto">
            <a:xfrm>
              <a:off x="3997" y="2148"/>
              <a:ext cx="269" cy="143"/>
            </a:xfrm>
            <a:custGeom>
              <a:avLst/>
              <a:gdLst>
                <a:gd name="T0" fmla="*/ 4 w 113"/>
                <a:gd name="T1" fmla="*/ 49 h 60"/>
                <a:gd name="T2" fmla="*/ 12 w 113"/>
                <a:gd name="T3" fmla="*/ 48 h 60"/>
                <a:gd name="T4" fmla="*/ 40 w 113"/>
                <a:gd name="T5" fmla="*/ 54 h 60"/>
                <a:gd name="T6" fmla="*/ 107 w 113"/>
                <a:gd name="T7" fmla="*/ 60 h 60"/>
                <a:gd name="T8" fmla="*/ 110 w 113"/>
                <a:gd name="T9" fmla="*/ 53 h 60"/>
                <a:gd name="T10" fmla="*/ 72 w 113"/>
                <a:gd name="T11" fmla="*/ 34 h 60"/>
                <a:gd name="T12" fmla="*/ 39 w 113"/>
                <a:gd name="T13" fmla="*/ 11 h 60"/>
                <a:gd name="T14" fmla="*/ 14 w 113"/>
                <a:gd name="T15" fmla="*/ 13 h 60"/>
                <a:gd name="T16" fmla="*/ 33 w 113"/>
                <a:gd name="T17" fmla="*/ 6 h 60"/>
                <a:gd name="T18" fmla="*/ 28 w 113"/>
                <a:gd name="T19" fmla="*/ 12 h 60"/>
                <a:gd name="T20" fmla="*/ 38 w 113"/>
                <a:gd name="T21" fmla="*/ 24 h 60"/>
                <a:gd name="T22" fmla="*/ 57 w 113"/>
                <a:gd name="T23" fmla="*/ 35 h 60"/>
                <a:gd name="T24" fmla="*/ 106 w 113"/>
                <a:gd name="T25" fmla="*/ 60 h 60"/>
                <a:gd name="T26" fmla="*/ 109 w 113"/>
                <a:gd name="T27" fmla="*/ 53 h 60"/>
                <a:gd name="T28" fmla="*/ 37 w 113"/>
                <a:gd name="T29" fmla="*/ 45 h 60"/>
                <a:gd name="T30" fmla="*/ 12 w 113"/>
                <a:gd name="T31" fmla="*/ 40 h 60"/>
                <a:gd name="T32" fmla="*/ 6 w 113"/>
                <a:gd name="T33" fmla="*/ 41 h 60"/>
                <a:gd name="T34" fmla="*/ 4 w 113"/>
                <a:gd name="T3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3" h="60">
                  <a:moveTo>
                    <a:pt x="4" y="49"/>
                  </a:moveTo>
                  <a:cubicBezTo>
                    <a:pt x="8" y="49"/>
                    <a:pt x="7" y="47"/>
                    <a:pt x="12" y="48"/>
                  </a:cubicBezTo>
                  <a:cubicBezTo>
                    <a:pt x="21" y="50"/>
                    <a:pt x="31" y="52"/>
                    <a:pt x="40" y="54"/>
                  </a:cubicBezTo>
                  <a:cubicBezTo>
                    <a:pt x="61" y="59"/>
                    <a:pt x="86" y="60"/>
                    <a:pt x="107" y="60"/>
                  </a:cubicBezTo>
                  <a:cubicBezTo>
                    <a:pt x="110" y="60"/>
                    <a:pt x="113" y="55"/>
                    <a:pt x="110" y="53"/>
                  </a:cubicBezTo>
                  <a:cubicBezTo>
                    <a:pt x="99" y="44"/>
                    <a:pt x="85" y="41"/>
                    <a:pt x="72" y="34"/>
                  </a:cubicBezTo>
                  <a:cubicBezTo>
                    <a:pt x="61" y="29"/>
                    <a:pt x="44" y="22"/>
                    <a:pt x="39" y="11"/>
                  </a:cubicBezTo>
                  <a:cubicBezTo>
                    <a:pt x="34" y="0"/>
                    <a:pt x="18" y="1"/>
                    <a:pt x="14" y="13"/>
                  </a:cubicBezTo>
                  <a:cubicBezTo>
                    <a:pt x="4" y="43"/>
                    <a:pt x="56" y="21"/>
                    <a:pt x="33" y="6"/>
                  </a:cubicBezTo>
                  <a:cubicBezTo>
                    <a:pt x="30" y="4"/>
                    <a:pt x="25" y="10"/>
                    <a:pt x="28" y="12"/>
                  </a:cubicBezTo>
                  <a:cubicBezTo>
                    <a:pt x="33" y="16"/>
                    <a:pt x="34" y="22"/>
                    <a:pt x="38" y="24"/>
                  </a:cubicBezTo>
                  <a:cubicBezTo>
                    <a:pt x="45" y="28"/>
                    <a:pt x="51" y="31"/>
                    <a:pt x="57" y="35"/>
                  </a:cubicBezTo>
                  <a:cubicBezTo>
                    <a:pt x="72" y="44"/>
                    <a:pt x="92" y="49"/>
                    <a:pt x="106" y="60"/>
                  </a:cubicBezTo>
                  <a:cubicBezTo>
                    <a:pt x="107" y="58"/>
                    <a:pt x="108" y="55"/>
                    <a:pt x="109" y="53"/>
                  </a:cubicBezTo>
                  <a:cubicBezTo>
                    <a:pt x="86" y="52"/>
                    <a:pt x="60" y="50"/>
                    <a:pt x="37" y="45"/>
                  </a:cubicBezTo>
                  <a:cubicBezTo>
                    <a:pt x="29" y="43"/>
                    <a:pt x="20" y="42"/>
                    <a:pt x="12" y="40"/>
                  </a:cubicBezTo>
                  <a:cubicBezTo>
                    <a:pt x="10" y="40"/>
                    <a:pt x="4" y="41"/>
                    <a:pt x="6" y="41"/>
                  </a:cubicBezTo>
                  <a:cubicBezTo>
                    <a:pt x="2" y="41"/>
                    <a:pt x="0" y="49"/>
                    <a:pt x="4" y="49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0" name="Freeform 12"/>
            <p:cNvSpPr>
              <a:spLocks/>
            </p:cNvSpPr>
            <p:nvPr/>
          </p:nvSpPr>
          <p:spPr bwMode="auto">
            <a:xfrm>
              <a:off x="3588" y="1951"/>
              <a:ext cx="464" cy="216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1" name="Freeform 13"/>
            <p:cNvSpPr>
              <a:spLocks/>
            </p:cNvSpPr>
            <p:nvPr/>
          </p:nvSpPr>
          <p:spPr bwMode="auto">
            <a:xfrm>
              <a:off x="3388" y="1860"/>
              <a:ext cx="161" cy="86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2" name="Freeform 14"/>
            <p:cNvSpPr>
              <a:spLocks/>
            </p:cNvSpPr>
            <p:nvPr/>
          </p:nvSpPr>
          <p:spPr bwMode="auto">
            <a:xfrm>
              <a:off x="3583" y="1644"/>
              <a:ext cx="321" cy="290"/>
            </a:xfrm>
            <a:custGeom>
              <a:avLst/>
              <a:gdLst>
                <a:gd name="T0" fmla="*/ 8 w 135"/>
                <a:gd name="T1" fmla="*/ 118 h 122"/>
                <a:gd name="T2" fmla="*/ 58 w 135"/>
                <a:gd name="T3" fmla="*/ 52 h 122"/>
                <a:gd name="T4" fmla="*/ 132 w 135"/>
                <a:gd name="T5" fmla="*/ 8 h 122"/>
                <a:gd name="T6" fmla="*/ 135 w 135"/>
                <a:gd name="T7" fmla="*/ 3 h 122"/>
                <a:gd name="T8" fmla="*/ 135 w 135"/>
                <a:gd name="T9" fmla="*/ 3 h 122"/>
                <a:gd name="T10" fmla="*/ 130 w 135"/>
                <a:gd name="T11" fmla="*/ 1 h 122"/>
                <a:gd name="T12" fmla="*/ 129 w 135"/>
                <a:gd name="T13" fmla="*/ 2 h 122"/>
                <a:gd name="T14" fmla="*/ 133 w 135"/>
                <a:gd name="T15" fmla="*/ 7 h 122"/>
                <a:gd name="T16" fmla="*/ 133 w 135"/>
                <a:gd name="T17" fmla="*/ 6 h 122"/>
                <a:gd name="T18" fmla="*/ 128 w 135"/>
                <a:gd name="T19" fmla="*/ 5 h 122"/>
                <a:gd name="T20" fmla="*/ 92 w 135"/>
                <a:gd name="T21" fmla="*/ 18 h 122"/>
                <a:gd name="T22" fmla="*/ 57 w 135"/>
                <a:gd name="T23" fmla="*/ 43 h 122"/>
                <a:gd name="T24" fmla="*/ 2 w 135"/>
                <a:gd name="T25" fmla="*/ 116 h 122"/>
                <a:gd name="T26" fmla="*/ 8 w 135"/>
                <a:gd name="T27" fmla="*/ 11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5" h="122">
                  <a:moveTo>
                    <a:pt x="8" y="118"/>
                  </a:moveTo>
                  <a:cubicBezTo>
                    <a:pt x="21" y="93"/>
                    <a:pt x="41" y="73"/>
                    <a:pt x="58" y="52"/>
                  </a:cubicBezTo>
                  <a:cubicBezTo>
                    <a:pt x="78" y="26"/>
                    <a:pt x="106" y="23"/>
                    <a:pt x="132" y="8"/>
                  </a:cubicBezTo>
                  <a:cubicBezTo>
                    <a:pt x="134" y="7"/>
                    <a:pt x="135" y="5"/>
                    <a:pt x="135" y="3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35" y="0"/>
                    <a:pt x="132" y="0"/>
                    <a:pt x="130" y="1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6" y="5"/>
                    <a:pt x="129" y="11"/>
                    <a:pt x="133" y="7"/>
                  </a:cubicBezTo>
                  <a:cubicBezTo>
                    <a:pt x="133" y="7"/>
                    <a:pt x="133" y="7"/>
                    <a:pt x="133" y="6"/>
                  </a:cubicBezTo>
                  <a:cubicBezTo>
                    <a:pt x="132" y="6"/>
                    <a:pt x="130" y="6"/>
                    <a:pt x="128" y="5"/>
                  </a:cubicBezTo>
                  <a:cubicBezTo>
                    <a:pt x="128" y="4"/>
                    <a:pt x="97" y="15"/>
                    <a:pt x="92" y="18"/>
                  </a:cubicBezTo>
                  <a:cubicBezTo>
                    <a:pt x="79" y="24"/>
                    <a:pt x="67" y="32"/>
                    <a:pt x="57" y="43"/>
                  </a:cubicBezTo>
                  <a:cubicBezTo>
                    <a:pt x="38" y="66"/>
                    <a:pt x="16" y="89"/>
                    <a:pt x="2" y="116"/>
                  </a:cubicBezTo>
                  <a:cubicBezTo>
                    <a:pt x="0" y="121"/>
                    <a:pt x="6" y="122"/>
                    <a:pt x="8" y="118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3" name="Freeform 15"/>
            <p:cNvSpPr>
              <a:spLocks/>
            </p:cNvSpPr>
            <p:nvPr/>
          </p:nvSpPr>
          <p:spPr bwMode="auto">
            <a:xfrm>
              <a:off x="3599" y="1658"/>
              <a:ext cx="284" cy="297"/>
            </a:xfrm>
            <a:custGeom>
              <a:avLst/>
              <a:gdLst>
                <a:gd name="T0" fmla="*/ 7 w 119"/>
                <a:gd name="T1" fmla="*/ 122 h 125"/>
                <a:gd name="T2" fmla="*/ 33 w 119"/>
                <a:gd name="T3" fmla="*/ 80 h 125"/>
                <a:gd name="T4" fmla="*/ 65 w 119"/>
                <a:gd name="T5" fmla="*/ 38 h 125"/>
                <a:gd name="T6" fmla="*/ 114 w 119"/>
                <a:gd name="T7" fmla="*/ 9 h 125"/>
                <a:gd name="T8" fmla="*/ 114 w 119"/>
                <a:gd name="T9" fmla="*/ 2 h 125"/>
                <a:gd name="T10" fmla="*/ 42 w 119"/>
                <a:gd name="T11" fmla="*/ 57 h 125"/>
                <a:gd name="T12" fmla="*/ 20 w 119"/>
                <a:gd name="T13" fmla="*/ 90 h 125"/>
                <a:gd name="T14" fmla="*/ 3 w 119"/>
                <a:gd name="T15" fmla="*/ 117 h 125"/>
                <a:gd name="T16" fmla="*/ 7 w 119"/>
                <a:gd name="T17" fmla="*/ 12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25">
                  <a:moveTo>
                    <a:pt x="7" y="122"/>
                  </a:moveTo>
                  <a:cubicBezTo>
                    <a:pt x="18" y="110"/>
                    <a:pt x="23" y="93"/>
                    <a:pt x="33" y="80"/>
                  </a:cubicBezTo>
                  <a:cubicBezTo>
                    <a:pt x="44" y="66"/>
                    <a:pt x="52" y="51"/>
                    <a:pt x="65" y="38"/>
                  </a:cubicBezTo>
                  <a:cubicBezTo>
                    <a:pt x="78" y="25"/>
                    <a:pt x="98" y="16"/>
                    <a:pt x="114" y="9"/>
                  </a:cubicBezTo>
                  <a:cubicBezTo>
                    <a:pt x="118" y="7"/>
                    <a:pt x="119" y="0"/>
                    <a:pt x="114" y="2"/>
                  </a:cubicBezTo>
                  <a:cubicBezTo>
                    <a:pt x="85" y="15"/>
                    <a:pt x="58" y="29"/>
                    <a:pt x="42" y="57"/>
                  </a:cubicBezTo>
                  <a:cubicBezTo>
                    <a:pt x="36" y="68"/>
                    <a:pt x="26" y="78"/>
                    <a:pt x="20" y="90"/>
                  </a:cubicBezTo>
                  <a:cubicBezTo>
                    <a:pt x="15" y="98"/>
                    <a:pt x="11" y="109"/>
                    <a:pt x="3" y="117"/>
                  </a:cubicBezTo>
                  <a:cubicBezTo>
                    <a:pt x="0" y="120"/>
                    <a:pt x="3" y="125"/>
                    <a:pt x="7" y="122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4" name="Freeform 16"/>
            <p:cNvSpPr>
              <a:spLocks/>
            </p:cNvSpPr>
            <p:nvPr/>
          </p:nvSpPr>
          <p:spPr bwMode="auto">
            <a:xfrm>
              <a:off x="3457" y="1996"/>
              <a:ext cx="102" cy="323"/>
            </a:xfrm>
            <a:custGeom>
              <a:avLst/>
              <a:gdLst>
                <a:gd name="T0" fmla="*/ 35 w 43"/>
                <a:gd name="T1" fmla="*/ 5 h 136"/>
                <a:gd name="T2" fmla="*/ 11 w 43"/>
                <a:gd name="T3" fmla="*/ 69 h 136"/>
                <a:gd name="T4" fmla="*/ 6 w 43"/>
                <a:gd name="T5" fmla="*/ 94 h 136"/>
                <a:gd name="T6" fmla="*/ 3 w 43"/>
                <a:gd name="T7" fmla="*/ 127 h 136"/>
                <a:gd name="T8" fmla="*/ 5 w 43"/>
                <a:gd name="T9" fmla="*/ 133 h 136"/>
                <a:gd name="T10" fmla="*/ 12 w 43"/>
                <a:gd name="T11" fmla="*/ 121 h 136"/>
                <a:gd name="T12" fmla="*/ 15 w 43"/>
                <a:gd name="T13" fmla="*/ 77 h 136"/>
                <a:gd name="T14" fmla="*/ 27 w 43"/>
                <a:gd name="T15" fmla="*/ 39 h 136"/>
                <a:gd name="T16" fmla="*/ 41 w 43"/>
                <a:gd name="T17" fmla="*/ 5 h 136"/>
                <a:gd name="T18" fmla="*/ 35 w 43"/>
                <a:gd name="T19" fmla="*/ 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6">
                  <a:moveTo>
                    <a:pt x="35" y="5"/>
                  </a:moveTo>
                  <a:cubicBezTo>
                    <a:pt x="29" y="27"/>
                    <a:pt x="16" y="47"/>
                    <a:pt x="11" y="69"/>
                  </a:cubicBezTo>
                  <a:cubicBezTo>
                    <a:pt x="9" y="78"/>
                    <a:pt x="6" y="85"/>
                    <a:pt x="6" y="94"/>
                  </a:cubicBezTo>
                  <a:cubicBezTo>
                    <a:pt x="5" y="100"/>
                    <a:pt x="8" y="124"/>
                    <a:pt x="3" y="127"/>
                  </a:cubicBezTo>
                  <a:cubicBezTo>
                    <a:pt x="0" y="129"/>
                    <a:pt x="1" y="136"/>
                    <a:pt x="5" y="133"/>
                  </a:cubicBezTo>
                  <a:cubicBezTo>
                    <a:pt x="10" y="130"/>
                    <a:pt x="12" y="127"/>
                    <a:pt x="12" y="121"/>
                  </a:cubicBezTo>
                  <a:cubicBezTo>
                    <a:pt x="12" y="108"/>
                    <a:pt x="10" y="91"/>
                    <a:pt x="15" y="77"/>
                  </a:cubicBezTo>
                  <a:cubicBezTo>
                    <a:pt x="19" y="65"/>
                    <a:pt x="22" y="52"/>
                    <a:pt x="27" y="39"/>
                  </a:cubicBezTo>
                  <a:cubicBezTo>
                    <a:pt x="31" y="28"/>
                    <a:pt x="38" y="16"/>
                    <a:pt x="41" y="5"/>
                  </a:cubicBezTo>
                  <a:cubicBezTo>
                    <a:pt x="43" y="0"/>
                    <a:pt x="36" y="1"/>
                    <a:pt x="35" y="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5" name="Freeform 17"/>
            <p:cNvSpPr>
              <a:spLocks/>
            </p:cNvSpPr>
            <p:nvPr/>
          </p:nvSpPr>
          <p:spPr bwMode="auto">
            <a:xfrm>
              <a:off x="3466" y="1996"/>
              <a:ext cx="117" cy="307"/>
            </a:xfrm>
            <a:custGeom>
              <a:avLst/>
              <a:gdLst>
                <a:gd name="T0" fmla="*/ 41 w 49"/>
                <a:gd name="T1" fmla="*/ 4 h 129"/>
                <a:gd name="T2" fmla="*/ 14 w 49"/>
                <a:gd name="T3" fmla="*/ 76 h 129"/>
                <a:gd name="T4" fmla="*/ 1 w 49"/>
                <a:gd name="T5" fmla="*/ 123 h 129"/>
                <a:gd name="T6" fmla="*/ 7 w 49"/>
                <a:gd name="T7" fmla="*/ 124 h 129"/>
                <a:gd name="T8" fmla="*/ 19 w 49"/>
                <a:gd name="T9" fmla="*/ 80 h 129"/>
                <a:gd name="T10" fmla="*/ 28 w 49"/>
                <a:gd name="T11" fmla="*/ 49 h 129"/>
                <a:gd name="T12" fmla="*/ 47 w 49"/>
                <a:gd name="T13" fmla="*/ 5 h 129"/>
                <a:gd name="T14" fmla="*/ 41 w 49"/>
                <a:gd name="T15" fmla="*/ 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129">
                  <a:moveTo>
                    <a:pt x="41" y="4"/>
                  </a:moveTo>
                  <a:cubicBezTo>
                    <a:pt x="31" y="28"/>
                    <a:pt x="19" y="50"/>
                    <a:pt x="14" y="76"/>
                  </a:cubicBezTo>
                  <a:cubicBezTo>
                    <a:pt x="11" y="92"/>
                    <a:pt x="6" y="107"/>
                    <a:pt x="1" y="123"/>
                  </a:cubicBezTo>
                  <a:cubicBezTo>
                    <a:pt x="0" y="128"/>
                    <a:pt x="6" y="129"/>
                    <a:pt x="7" y="124"/>
                  </a:cubicBezTo>
                  <a:cubicBezTo>
                    <a:pt x="12" y="110"/>
                    <a:pt x="15" y="95"/>
                    <a:pt x="19" y="80"/>
                  </a:cubicBezTo>
                  <a:cubicBezTo>
                    <a:pt x="23" y="70"/>
                    <a:pt x="24" y="60"/>
                    <a:pt x="28" y="49"/>
                  </a:cubicBezTo>
                  <a:cubicBezTo>
                    <a:pt x="33" y="34"/>
                    <a:pt x="41" y="20"/>
                    <a:pt x="47" y="5"/>
                  </a:cubicBezTo>
                  <a:cubicBezTo>
                    <a:pt x="49" y="1"/>
                    <a:pt x="43" y="0"/>
                    <a:pt x="41" y="4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6" name="Freeform 18"/>
            <p:cNvSpPr>
              <a:spLocks/>
            </p:cNvSpPr>
            <p:nvPr/>
          </p:nvSpPr>
          <p:spPr bwMode="auto">
            <a:xfrm>
              <a:off x="3864" y="1653"/>
              <a:ext cx="174" cy="528"/>
            </a:xfrm>
            <a:custGeom>
              <a:avLst/>
              <a:gdLst>
                <a:gd name="T0" fmla="*/ 1 w 73"/>
                <a:gd name="T1" fmla="*/ 8 h 222"/>
                <a:gd name="T2" fmla="*/ 26 w 73"/>
                <a:gd name="T3" fmla="*/ 110 h 222"/>
                <a:gd name="T4" fmla="*/ 40 w 73"/>
                <a:gd name="T5" fmla="*/ 160 h 222"/>
                <a:gd name="T6" fmla="*/ 65 w 73"/>
                <a:gd name="T7" fmla="*/ 217 h 222"/>
                <a:gd name="T8" fmla="*/ 71 w 73"/>
                <a:gd name="T9" fmla="*/ 213 h 222"/>
                <a:gd name="T10" fmla="*/ 32 w 73"/>
                <a:gd name="T11" fmla="*/ 106 h 222"/>
                <a:gd name="T12" fmla="*/ 7 w 73"/>
                <a:gd name="T13" fmla="*/ 4 h 222"/>
                <a:gd name="T14" fmla="*/ 1 w 73"/>
                <a:gd name="T15" fmla="*/ 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2">
                  <a:moveTo>
                    <a:pt x="1" y="8"/>
                  </a:moveTo>
                  <a:cubicBezTo>
                    <a:pt x="7" y="42"/>
                    <a:pt x="14" y="79"/>
                    <a:pt x="26" y="110"/>
                  </a:cubicBezTo>
                  <a:cubicBezTo>
                    <a:pt x="32" y="126"/>
                    <a:pt x="34" y="144"/>
                    <a:pt x="40" y="160"/>
                  </a:cubicBezTo>
                  <a:cubicBezTo>
                    <a:pt x="47" y="180"/>
                    <a:pt x="57" y="198"/>
                    <a:pt x="65" y="217"/>
                  </a:cubicBezTo>
                  <a:cubicBezTo>
                    <a:pt x="67" y="222"/>
                    <a:pt x="73" y="217"/>
                    <a:pt x="71" y="213"/>
                  </a:cubicBezTo>
                  <a:cubicBezTo>
                    <a:pt x="56" y="178"/>
                    <a:pt x="41" y="145"/>
                    <a:pt x="32" y="106"/>
                  </a:cubicBezTo>
                  <a:cubicBezTo>
                    <a:pt x="25" y="72"/>
                    <a:pt x="13" y="39"/>
                    <a:pt x="7" y="4"/>
                  </a:cubicBezTo>
                  <a:cubicBezTo>
                    <a:pt x="7" y="0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7" name="Freeform 19"/>
            <p:cNvSpPr>
              <a:spLocks/>
            </p:cNvSpPr>
            <p:nvPr/>
          </p:nvSpPr>
          <p:spPr bwMode="auto">
            <a:xfrm>
              <a:off x="3478" y="2146"/>
              <a:ext cx="569" cy="159"/>
            </a:xfrm>
            <a:custGeom>
              <a:avLst/>
              <a:gdLst>
                <a:gd name="T0" fmla="*/ 0 w 239"/>
                <a:gd name="T1" fmla="*/ 63 h 67"/>
                <a:gd name="T2" fmla="*/ 0 w 239"/>
                <a:gd name="T3" fmla="*/ 64 h 67"/>
                <a:gd name="T4" fmla="*/ 3 w 239"/>
                <a:gd name="T5" fmla="*/ 67 h 67"/>
                <a:gd name="T6" fmla="*/ 105 w 239"/>
                <a:gd name="T7" fmla="*/ 46 h 67"/>
                <a:gd name="T8" fmla="*/ 175 w 239"/>
                <a:gd name="T9" fmla="*/ 26 h 67"/>
                <a:gd name="T10" fmla="*/ 234 w 239"/>
                <a:gd name="T11" fmla="*/ 8 h 67"/>
                <a:gd name="T12" fmla="*/ 234 w 239"/>
                <a:gd name="T13" fmla="*/ 1 h 67"/>
                <a:gd name="T14" fmla="*/ 182 w 239"/>
                <a:gd name="T15" fmla="*/ 17 h 67"/>
                <a:gd name="T16" fmla="*/ 112 w 239"/>
                <a:gd name="T17" fmla="*/ 37 h 67"/>
                <a:gd name="T18" fmla="*/ 7 w 239"/>
                <a:gd name="T19" fmla="*/ 61 h 67"/>
                <a:gd name="T20" fmla="*/ 0 w 239"/>
                <a:gd name="T21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9" h="67">
                  <a:moveTo>
                    <a:pt x="0" y="63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5"/>
                    <a:pt x="1" y="67"/>
                    <a:pt x="3" y="67"/>
                  </a:cubicBezTo>
                  <a:cubicBezTo>
                    <a:pt x="37" y="61"/>
                    <a:pt x="72" y="54"/>
                    <a:pt x="105" y="46"/>
                  </a:cubicBezTo>
                  <a:cubicBezTo>
                    <a:pt x="128" y="40"/>
                    <a:pt x="152" y="33"/>
                    <a:pt x="175" y="26"/>
                  </a:cubicBezTo>
                  <a:cubicBezTo>
                    <a:pt x="195" y="21"/>
                    <a:pt x="214" y="14"/>
                    <a:pt x="234" y="8"/>
                  </a:cubicBezTo>
                  <a:cubicBezTo>
                    <a:pt x="238" y="8"/>
                    <a:pt x="239" y="0"/>
                    <a:pt x="234" y="1"/>
                  </a:cubicBezTo>
                  <a:cubicBezTo>
                    <a:pt x="216" y="6"/>
                    <a:pt x="199" y="12"/>
                    <a:pt x="182" y="17"/>
                  </a:cubicBezTo>
                  <a:cubicBezTo>
                    <a:pt x="159" y="24"/>
                    <a:pt x="135" y="30"/>
                    <a:pt x="112" y="37"/>
                  </a:cubicBezTo>
                  <a:cubicBezTo>
                    <a:pt x="104" y="39"/>
                    <a:pt x="7" y="54"/>
                    <a:pt x="7" y="61"/>
                  </a:cubicBezTo>
                  <a:cubicBezTo>
                    <a:pt x="7" y="56"/>
                    <a:pt x="0" y="60"/>
                    <a:pt x="0" y="63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8" name="Freeform 20"/>
            <p:cNvSpPr>
              <a:spLocks/>
            </p:cNvSpPr>
            <p:nvPr/>
          </p:nvSpPr>
          <p:spPr bwMode="auto">
            <a:xfrm>
              <a:off x="3804" y="1917"/>
              <a:ext cx="105" cy="65"/>
            </a:xfrm>
            <a:custGeom>
              <a:avLst/>
              <a:gdLst>
                <a:gd name="T0" fmla="*/ 7 w 44"/>
                <a:gd name="T1" fmla="*/ 5 h 27"/>
                <a:gd name="T2" fmla="*/ 7 w 44"/>
                <a:gd name="T3" fmla="*/ 5 h 27"/>
                <a:gd name="T4" fmla="*/ 0 w 44"/>
                <a:gd name="T5" fmla="*/ 7 h 27"/>
                <a:gd name="T6" fmla="*/ 39 w 44"/>
                <a:gd name="T7" fmla="*/ 21 h 27"/>
                <a:gd name="T8" fmla="*/ 39 w 44"/>
                <a:gd name="T9" fmla="*/ 14 h 27"/>
                <a:gd name="T10" fmla="*/ 7 w 44"/>
                <a:gd name="T11" fmla="*/ 5 h 27"/>
                <a:gd name="T12" fmla="*/ 0 w 44"/>
                <a:gd name="T13" fmla="*/ 7 h 27"/>
                <a:gd name="T14" fmla="*/ 0 w 44"/>
                <a:gd name="T15" fmla="*/ 8 h 27"/>
                <a:gd name="T16" fmla="*/ 7 w 44"/>
                <a:gd name="T1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27"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0"/>
                    <a:pt x="0" y="3"/>
                    <a:pt x="0" y="7"/>
                  </a:cubicBezTo>
                  <a:cubicBezTo>
                    <a:pt x="0" y="27"/>
                    <a:pt x="26" y="25"/>
                    <a:pt x="39" y="21"/>
                  </a:cubicBezTo>
                  <a:cubicBezTo>
                    <a:pt x="43" y="20"/>
                    <a:pt x="44" y="13"/>
                    <a:pt x="39" y="14"/>
                  </a:cubicBezTo>
                  <a:cubicBezTo>
                    <a:pt x="30" y="17"/>
                    <a:pt x="6" y="20"/>
                    <a:pt x="7" y="5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13"/>
                    <a:pt x="7" y="9"/>
                    <a:pt x="7" y="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89" name="Freeform 21"/>
            <p:cNvSpPr>
              <a:spLocks/>
            </p:cNvSpPr>
            <p:nvPr/>
          </p:nvSpPr>
          <p:spPr bwMode="auto">
            <a:xfrm>
              <a:off x="3819" y="1865"/>
              <a:ext cx="21" cy="33"/>
            </a:xfrm>
            <a:custGeom>
              <a:avLst/>
              <a:gdLst>
                <a:gd name="T0" fmla="*/ 8 w 9"/>
                <a:gd name="T1" fmla="*/ 5 h 14"/>
                <a:gd name="T2" fmla="*/ 8 w 9"/>
                <a:gd name="T3" fmla="*/ 5 h 14"/>
                <a:gd name="T4" fmla="*/ 7 w 9"/>
                <a:gd name="T5" fmla="*/ 7 h 14"/>
                <a:gd name="T6" fmla="*/ 9 w 9"/>
                <a:gd name="T7" fmla="*/ 4 h 14"/>
                <a:gd name="T8" fmla="*/ 4 w 9"/>
                <a:gd name="T9" fmla="*/ 1 h 14"/>
                <a:gd name="T10" fmla="*/ 0 w 9"/>
                <a:gd name="T11" fmla="*/ 11 h 14"/>
                <a:gd name="T12" fmla="*/ 3 w 9"/>
                <a:gd name="T13" fmla="*/ 13 h 14"/>
                <a:gd name="T14" fmla="*/ 7 w 9"/>
                <a:gd name="T15" fmla="*/ 10 h 14"/>
                <a:gd name="T16" fmla="*/ 7 w 9"/>
                <a:gd name="T17" fmla="*/ 10 h 14"/>
                <a:gd name="T18" fmla="*/ 8 w 9"/>
                <a:gd name="T19" fmla="*/ 9 h 14"/>
                <a:gd name="T20" fmla="*/ 9 w 9"/>
                <a:gd name="T21" fmla="*/ 5 h 14"/>
                <a:gd name="T22" fmla="*/ 3 w 9"/>
                <a:gd name="T23" fmla="*/ 6 h 14"/>
                <a:gd name="T24" fmla="*/ 3 w 9"/>
                <a:gd name="T25" fmla="*/ 5 h 14"/>
                <a:gd name="T26" fmla="*/ 3 w 9"/>
                <a:gd name="T27" fmla="*/ 6 h 14"/>
                <a:gd name="T28" fmla="*/ 1 w 9"/>
                <a:gd name="T29" fmla="*/ 8 h 14"/>
                <a:gd name="T30" fmla="*/ 8 w 9"/>
                <a:gd name="T31" fmla="*/ 8 h 14"/>
                <a:gd name="T32" fmla="*/ 8 w 9"/>
                <a:gd name="T33" fmla="*/ 9 h 14"/>
                <a:gd name="T34" fmla="*/ 8 w 9"/>
                <a:gd name="T35" fmla="*/ 8 h 14"/>
                <a:gd name="T36" fmla="*/ 9 w 9"/>
                <a:gd name="T37" fmla="*/ 5 h 14"/>
                <a:gd name="T38" fmla="*/ 7 w 9"/>
                <a:gd name="T39" fmla="*/ 2 h 14"/>
                <a:gd name="T40" fmla="*/ 3 w 9"/>
                <a:gd name="T41" fmla="*/ 6 h 14"/>
                <a:gd name="T42" fmla="*/ 2 w 9"/>
                <a:gd name="T43" fmla="*/ 7 h 14"/>
                <a:gd name="T44" fmla="*/ 4 w 9"/>
                <a:gd name="T45" fmla="*/ 4 h 14"/>
                <a:gd name="T46" fmla="*/ 1 w 9"/>
                <a:gd name="T47" fmla="*/ 9 h 14"/>
                <a:gd name="T48" fmla="*/ 7 w 9"/>
                <a:gd name="T49" fmla="*/ 8 h 14"/>
                <a:gd name="T50" fmla="*/ 7 w 9"/>
                <a:gd name="T51" fmla="*/ 7 h 14"/>
                <a:gd name="T52" fmla="*/ 7 w 9"/>
                <a:gd name="T53" fmla="*/ 6 h 14"/>
                <a:gd name="T54" fmla="*/ 6 w 9"/>
                <a:gd name="T55" fmla="*/ 7 h 14"/>
                <a:gd name="T56" fmla="*/ 2 w 9"/>
                <a:gd name="T57" fmla="*/ 4 h 14"/>
                <a:gd name="T58" fmla="*/ 2 w 9"/>
                <a:gd name="T59" fmla="*/ 5 h 14"/>
                <a:gd name="T60" fmla="*/ 3 w 9"/>
                <a:gd name="T61" fmla="*/ 3 h 14"/>
                <a:gd name="T62" fmla="*/ 1 w 9"/>
                <a:gd name="T63" fmla="*/ 6 h 14"/>
                <a:gd name="T64" fmla="*/ 4 w 9"/>
                <a:gd name="T65" fmla="*/ 9 h 14"/>
                <a:gd name="T66" fmla="*/ 8 w 9"/>
                <a:gd name="T67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" h="14">
                  <a:moveTo>
                    <a:pt x="8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8" y="6"/>
                    <a:pt x="8" y="5"/>
                    <a:pt x="9" y="4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0" y="12"/>
                    <a:pt x="1" y="13"/>
                    <a:pt x="3" y="13"/>
                  </a:cubicBezTo>
                  <a:cubicBezTo>
                    <a:pt x="5" y="13"/>
                    <a:pt x="6" y="12"/>
                    <a:pt x="7" y="10"/>
                  </a:cubicBezTo>
                  <a:cubicBezTo>
                    <a:pt x="7" y="10"/>
                    <a:pt x="7" y="9"/>
                    <a:pt x="7" y="10"/>
                  </a:cubicBezTo>
                  <a:cubicBezTo>
                    <a:pt x="6" y="12"/>
                    <a:pt x="8" y="9"/>
                    <a:pt x="8" y="9"/>
                  </a:cubicBezTo>
                  <a:cubicBezTo>
                    <a:pt x="8" y="8"/>
                    <a:pt x="9" y="6"/>
                    <a:pt x="9" y="5"/>
                  </a:cubicBezTo>
                  <a:cubicBezTo>
                    <a:pt x="7" y="5"/>
                    <a:pt x="5" y="5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2" y="7"/>
                    <a:pt x="2" y="7"/>
                    <a:pt x="1" y="8"/>
                  </a:cubicBezTo>
                  <a:cubicBezTo>
                    <a:pt x="1" y="14"/>
                    <a:pt x="7" y="12"/>
                    <a:pt x="8" y="8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7"/>
                    <a:pt x="9" y="6"/>
                    <a:pt x="9" y="5"/>
                  </a:cubicBezTo>
                  <a:cubicBezTo>
                    <a:pt x="9" y="3"/>
                    <a:pt x="9" y="2"/>
                    <a:pt x="7" y="2"/>
                  </a:cubicBezTo>
                  <a:cubicBezTo>
                    <a:pt x="5" y="2"/>
                    <a:pt x="3" y="4"/>
                    <a:pt x="3" y="6"/>
                  </a:cubicBezTo>
                  <a:cubicBezTo>
                    <a:pt x="3" y="6"/>
                    <a:pt x="2" y="7"/>
                    <a:pt x="2" y="7"/>
                  </a:cubicBezTo>
                  <a:cubicBezTo>
                    <a:pt x="3" y="6"/>
                    <a:pt x="4" y="5"/>
                    <a:pt x="4" y="4"/>
                  </a:cubicBezTo>
                  <a:cubicBezTo>
                    <a:pt x="2" y="5"/>
                    <a:pt x="2" y="7"/>
                    <a:pt x="1" y="9"/>
                  </a:cubicBezTo>
                  <a:cubicBezTo>
                    <a:pt x="3" y="9"/>
                    <a:pt x="5" y="8"/>
                    <a:pt x="7" y="8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7"/>
                    <a:pt x="7" y="6"/>
                  </a:cubicBezTo>
                  <a:cubicBezTo>
                    <a:pt x="7" y="6"/>
                    <a:pt x="8" y="6"/>
                    <a:pt x="6" y="7"/>
                  </a:cubicBezTo>
                  <a:cubicBezTo>
                    <a:pt x="5" y="6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4"/>
                    <a:pt x="2" y="5"/>
                    <a:pt x="1" y="6"/>
                  </a:cubicBezTo>
                  <a:cubicBezTo>
                    <a:pt x="1" y="7"/>
                    <a:pt x="2" y="9"/>
                    <a:pt x="4" y="9"/>
                  </a:cubicBezTo>
                  <a:cubicBezTo>
                    <a:pt x="6" y="9"/>
                    <a:pt x="8" y="7"/>
                    <a:pt x="8" y="5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90" name="Freeform 22"/>
            <p:cNvSpPr>
              <a:spLocks/>
            </p:cNvSpPr>
            <p:nvPr/>
          </p:nvSpPr>
          <p:spPr bwMode="auto">
            <a:xfrm>
              <a:off x="3861" y="1889"/>
              <a:ext cx="53" cy="31"/>
            </a:xfrm>
            <a:custGeom>
              <a:avLst/>
              <a:gdLst>
                <a:gd name="T0" fmla="*/ 7 w 22"/>
                <a:gd name="T1" fmla="*/ 6 h 13"/>
                <a:gd name="T2" fmla="*/ 5 w 22"/>
                <a:gd name="T3" fmla="*/ 8 h 13"/>
                <a:gd name="T4" fmla="*/ 6 w 22"/>
                <a:gd name="T5" fmla="*/ 9 h 13"/>
                <a:gd name="T6" fmla="*/ 8 w 22"/>
                <a:gd name="T7" fmla="*/ 9 h 13"/>
                <a:gd name="T8" fmla="*/ 9 w 22"/>
                <a:gd name="T9" fmla="*/ 10 h 13"/>
                <a:gd name="T10" fmla="*/ 16 w 22"/>
                <a:gd name="T11" fmla="*/ 13 h 13"/>
                <a:gd name="T12" fmla="*/ 18 w 22"/>
                <a:gd name="T13" fmla="*/ 6 h 13"/>
                <a:gd name="T14" fmla="*/ 13 w 22"/>
                <a:gd name="T15" fmla="*/ 3 h 13"/>
                <a:gd name="T16" fmla="*/ 9 w 22"/>
                <a:gd name="T17" fmla="*/ 1 h 13"/>
                <a:gd name="T18" fmla="*/ 1 w 22"/>
                <a:gd name="T19" fmla="*/ 6 h 13"/>
                <a:gd name="T20" fmla="*/ 7 w 22"/>
                <a:gd name="T2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3">
                  <a:moveTo>
                    <a:pt x="7" y="6"/>
                  </a:moveTo>
                  <a:cubicBezTo>
                    <a:pt x="4" y="7"/>
                    <a:pt x="3" y="8"/>
                    <a:pt x="5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9" y="10"/>
                    <a:pt x="9" y="10"/>
                  </a:cubicBezTo>
                  <a:cubicBezTo>
                    <a:pt x="12" y="11"/>
                    <a:pt x="13" y="13"/>
                    <a:pt x="16" y="13"/>
                  </a:cubicBezTo>
                  <a:cubicBezTo>
                    <a:pt x="20" y="13"/>
                    <a:pt x="22" y="6"/>
                    <a:pt x="18" y="6"/>
                  </a:cubicBezTo>
                  <a:cubicBezTo>
                    <a:pt x="16" y="5"/>
                    <a:pt x="15" y="4"/>
                    <a:pt x="13" y="3"/>
                  </a:cubicBezTo>
                  <a:cubicBezTo>
                    <a:pt x="12" y="2"/>
                    <a:pt x="11" y="2"/>
                    <a:pt x="9" y="1"/>
                  </a:cubicBezTo>
                  <a:cubicBezTo>
                    <a:pt x="5" y="0"/>
                    <a:pt x="1" y="2"/>
                    <a:pt x="1" y="6"/>
                  </a:cubicBezTo>
                  <a:cubicBezTo>
                    <a:pt x="0" y="11"/>
                    <a:pt x="7" y="10"/>
                    <a:pt x="7" y="6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91" name="Freeform 23"/>
            <p:cNvSpPr>
              <a:spLocks/>
            </p:cNvSpPr>
            <p:nvPr/>
          </p:nvSpPr>
          <p:spPr bwMode="auto">
            <a:xfrm>
              <a:off x="4021" y="2015"/>
              <a:ext cx="109" cy="59"/>
            </a:xfrm>
            <a:custGeom>
              <a:avLst/>
              <a:gdLst>
                <a:gd name="T0" fmla="*/ 0 w 46"/>
                <a:gd name="T1" fmla="*/ 22 h 25"/>
                <a:gd name="T2" fmla="*/ 0 w 46"/>
                <a:gd name="T3" fmla="*/ 22 h 25"/>
                <a:gd name="T4" fmla="*/ 3 w 46"/>
                <a:gd name="T5" fmla="*/ 25 h 25"/>
                <a:gd name="T6" fmla="*/ 42 w 46"/>
                <a:gd name="T7" fmla="*/ 9 h 25"/>
                <a:gd name="T8" fmla="*/ 40 w 46"/>
                <a:gd name="T9" fmla="*/ 3 h 25"/>
                <a:gd name="T10" fmla="*/ 5 w 46"/>
                <a:gd name="T11" fmla="*/ 17 h 25"/>
                <a:gd name="T12" fmla="*/ 7 w 46"/>
                <a:gd name="T13" fmla="*/ 20 h 25"/>
                <a:gd name="T14" fmla="*/ 7 w 46"/>
                <a:gd name="T15" fmla="*/ 19 h 25"/>
                <a:gd name="T16" fmla="*/ 0 w 46"/>
                <a:gd name="T1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5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5"/>
                    <a:pt x="3" y="25"/>
                  </a:cubicBezTo>
                  <a:cubicBezTo>
                    <a:pt x="17" y="25"/>
                    <a:pt x="31" y="17"/>
                    <a:pt x="42" y="9"/>
                  </a:cubicBezTo>
                  <a:cubicBezTo>
                    <a:pt x="46" y="7"/>
                    <a:pt x="45" y="0"/>
                    <a:pt x="40" y="3"/>
                  </a:cubicBezTo>
                  <a:cubicBezTo>
                    <a:pt x="30" y="10"/>
                    <a:pt x="17" y="17"/>
                    <a:pt x="5" y="17"/>
                  </a:cubicBezTo>
                  <a:cubicBezTo>
                    <a:pt x="5" y="18"/>
                    <a:pt x="6" y="19"/>
                    <a:pt x="7" y="20"/>
                  </a:cubicBezTo>
                  <a:cubicBezTo>
                    <a:pt x="7" y="20"/>
                    <a:pt x="7" y="20"/>
                    <a:pt x="7" y="19"/>
                  </a:cubicBezTo>
                  <a:cubicBezTo>
                    <a:pt x="7" y="14"/>
                    <a:pt x="0" y="18"/>
                    <a:pt x="0" y="22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92" name="Freeform 24"/>
            <p:cNvSpPr>
              <a:spLocks/>
            </p:cNvSpPr>
            <p:nvPr/>
          </p:nvSpPr>
          <p:spPr bwMode="auto">
            <a:xfrm>
              <a:off x="4050" y="2008"/>
              <a:ext cx="121" cy="100"/>
            </a:xfrm>
            <a:custGeom>
              <a:avLst/>
              <a:gdLst>
                <a:gd name="T0" fmla="*/ 5 w 51"/>
                <a:gd name="T1" fmla="*/ 26 h 42"/>
                <a:gd name="T2" fmla="*/ 5 w 51"/>
                <a:gd name="T3" fmla="*/ 26 h 42"/>
                <a:gd name="T4" fmla="*/ 3 w 51"/>
                <a:gd name="T5" fmla="*/ 24 h 42"/>
                <a:gd name="T6" fmla="*/ 20 w 51"/>
                <a:gd name="T7" fmla="*/ 39 h 42"/>
                <a:gd name="T8" fmla="*/ 42 w 51"/>
                <a:gd name="T9" fmla="*/ 39 h 42"/>
                <a:gd name="T10" fmla="*/ 50 w 51"/>
                <a:gd name="T11" fmla="*/ 23 h 42"/>
                <a:gd name="T12" fmla="*/ 43 w 51"/>
                <a:gd name="T13" fmla="*/ 12 h 42"/>
                <a:gd name="T14" fmla="*/ 36 w 51"/>
                <a:gd name="T15" fmla="*/ 2 h 42"/>
                <a:gd name="T16" fmla="*/ 32 w 51"/>
                <a:gd name="T17" fmla="*/ 8 h 42"/>
                <a:gd name="T18" fmla="*/ 36 w 51"/>
                <a:gd name="T19" fmla="*/ 15 h 42"/>
                <a:gd name="T20" fmla="*/ 38 w 51"/>
                <a:gd name="T21" fmla="*/ 33 h 42"/>
                <a:gd name="T22" fmla="*/ 9 w 51"/>
                <a:gd name="T23" fmla="*/ 20 h 42"/>
                <a:gd name="T24" fmla="*/ 7 w 51"/>
                <a:gd name="T25" fmla="*/ 19 h 42"/>
                <a:gd name="T26" fmla="*/ 6 w 51"/>
                <a:gd name="T27" fmla="*/ 19 h 42"/>
                <a:gd name="T28" fmla="*/ 5 w 51"/>
                <a:gd name="T29" fmla="*/ 2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42">
                  <a:moveTo>
                    <a:pt x="5" y="26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4" y="25"/>
                    <a:pt x="3" y="24"/>
                  </a:cubicBezTo>
                  <a:cubicBezTo>
                    <a:pt x="6" y="32"/>
                    <a:pt x="12" y="37"/>
                    <a:pt x="20" y="39"/>
                  </a:cubicBezTo>
                  <a:cubicBezTo>
                    <a:pt x="25" y="41"/>
                    <a:pt x="37" y="42"/>
                    <a:pt x="42" y="39"/>
                  </a:cubicBezTo>
                  <a:cubicBezTo>
                    <a:pt x="47" y="35"/>
                    <a:pt x="51" y="29"/>
                    <a:pt x="50" y="23"/>
                  </a:cubicBezTo>
                  <a:cubicBezTo>
                    <a:pt x="49" y="18"/>
                    <a:pt x="46" y="15"/>
                    <a:pt x="43" y="12"/>
                  </a:cubicBezTo>
                  <a:cubicBezTo>
                    <a:pt x="41" y="9"/>
                    <a:pt x="39" y="4"/>
                    <a:pt x="36" y="2"/>
                  </a:cubicBezTo>
                  <a:cubicBezTo>
                    <a:pt x="33" y="0"/>
                    <a:pt x="28" y="6"/>
                    <a:pt x="32" y="8"/>
                  </a:cubicBezTo>
                  <a:cubicBezTo>
                    <a:pt x="33" y="9"/>
                    <a:pt x="35" y="14"/>
                    <a:pt x="36" y="15"/>
                  </a:cubicBezTo>
                  <a:cubicBezTo>
                    <a:pt x="39" y="19"/>
                    <a:pt x="49" y="31"/>
                    <a:pt x="38" y="33"/>
                  </a:cubicBezTo>
                  <a:cubicBezTo>
                    <a:pt x="27" y="35"/>
                    <a:pt x="14" y="31"/>
                    <a:pt x="9" y="20"/>
                  </a:cubicBezTo>
                  <a:cubicBezTo>
                    <a:pt x="9" y="19"/>
                    <a:pt x="8" y="19"/>
                    <a:pt x="7" y="19"/>
                  </a:cubicBezTo>
                  <a:cubicBezTo>
                    <a:pt x="7" y="19"/>
                    <a:pt x="7" y="19"/>
                    <a:pt x="6" y="19"/>
                  </a:cubicBezTo>
                  <a:cubicBezTo>
                    <a:pt x="3" y="19"/>
                    <a:pt x="0" y="26"/>
                    <a:pt x="5" y="26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93" name="Freeform 25"/>
            <p:cNvSpPr>
              <a:spLocks/>
            </p:cNvSpPr>
            <p:nvPr/>
          </p:nvSpPr>
          <p:spPr bwMode="auto">
            <a:xfrm>
              <a:off x="4090" y="2039"/>
              <a:ext cx="40" cy="42"/>
            </a:xfrm>
            <a:custGeom>
              <a:avLst/>
              <a:gdLst>
                <a:gd name="T0" fmla="*/ 2 w 17"/>
                <a:gd name="T1" fmla="*/ 7 h 18"/>
                <a:gd name="T2" fmla="*/ 8 w 17"/>
                <a:gd name="T3" fmla="*/ 12 h 18"/>
                <a:gd name="T4" fmla="*/ 12 w 17"/>
                <a:gd name="T5" fmla="*/ 17 h 18"/>
                <a:gd name="T6" fmla="*/ 17 w 17"/>
                <a:gd name="T7" fmla="*/ 14 h 18"/>
                <a:gd name="T8" fmla="*/ 15 w 17"/>
                <a:gd name="T9" fmla="*/ 10 h 18"/>
                <a:gd name="T10" fmla="*/ 15 w 17"/>
                <a:gd name="T11" fmla="*/ 9 h 18"/>
                <a:gd name="T12" fmla="*/ 14 w 17"/>
                <a:gd name="T13" fmla="*/ 8 h 18"/>
                <a:gd name="T14" fmla="*/ 13 w 17"/>
                <a:gd name="T15" fmla="*/ 5 h 18"/>
                <a:gd name="T16" fmla="*/ 7 w 17"/>
                <a:gd name="T17" fmla="*/ 1 h 18"/>
                <a:gd name="T18" fmla="*/ 2 w 17"/>
                <a:gd name="T19" fmla="*/ 3 h 18"/>
                <a:gd name="T20" fmla="*/ 2 w 17"/>
                <a:gd name="T2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8">
                  <a:moveTo>
                    <a:pt x="2" y="7"/>
                  </a:moveTo>
                  <a:cubicBezTo>
                    <a:pt x="4" y="9"/>
                    <a:pt x="7" y="10"/>
                    <a:pt x="8" y="12"/>
                  </a:cubicBezTo>
                  <a:cubicBezTo>
                    <a:pt x="9" y="14"/>
                    <a:pt x="10" y="16"/>
                    <a:pt x="12" y="17"/>
                  </a:cubicBezTo>
                  <a:cubicBezTo>
                    <a:pt x="14" y="18"/>
                    <a:pt x="16" y="16"/>
                    <a:pt x="17" y="14"/>
                  </a:cubicBezTo>
                  <a:cubicBezTo>
                    <a:pt x="17" y="12"/>
                    <a:pt x="17" y="11"/>
                    <a:pt x="15" y="10"/>
                  </a:cubicBezTo>
                  <a:cubicBezTo>
                    <a:pt x="16" y="10"/>
                    <a:pt x="15" y="10"/>
                    <a:pt x="15" y="9"/>
                  </a:cubicBezTo>
                  <a:cubicBezTo>
                    <a:pt x="15" y="9"/>
                    <a:pt x="15" y="8"/>
                    <a:pt x="14" y="8"/>
                  </a:cubicBezTo>
                  <a:cubicBezTo>
                    <a:pt x="14" y="7"/>
                    <a:pt x="13" y="6"/>
                    <a:pt x="13" y="5"/>
                  </a:cubicBezTo>
                  <a:cubicBezTo>
                    <a:pt x="11" y="3"/>
                    <a:pt x="9" y="2"/>
                    <a:pt x="7" y="1"/>
                  </a:cubicBezTo>
                  <a:cubicBezTo>
                    <a:pt x="5" y="0"/>
                    <a:pt x="3" y="1"/>
                    <a:pt x="2" y="3"/>
                  </a:cubicBezTo>
                  <a:cubicBezTo>
                    <a:pt x="1" y="4"/>
                    <a:pt x="0" y="7"/>
                    <a:pt x="2" y="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</p:grpSp>
      <p:grpSp>
        <p:nvGrpSpPr>
          <p:cNvPr id="4" name="组合 58"/>
          <p:cNvGrpSpPr/>
          <p:nvPr/>
        </p:nvGrpSpPr>
        <p:grpSpPr>
          <a:xfrm rot="20175543">
            <a:off x="924530" y="3315135"/>
            <a:ext cx="1786891" cy="826228"/>
            <a:chOff x="4024313" y="3409951"/>
            <a:chExt cx="954881" cy="442913"/>
          </a:xfrm>
          <a:solidFill>
            <a:schemeClr val="accent2"/>
          </a:solidFill>
        </p:grpSpPr>
        <p:sp>
          <p:nvSpPr>
            <p:cNvPr id="95" name="Freeform 12"/>
            <p:cNvSpPr>
              <a:spLocks/>
            </p:cNvSpPr>
            <p:nvPr/>
          </p:nvSpPr>
          <p:spPr bwMode="auto">
            <a:xfrm>
              <a:off x="4242594" y="3509964"/>
              <a:ext cx="736600" cy="342900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96" name="Freeform 13"/>
            <p:cNvSpPr>
              <a:spLocks/>
            </p:cNvSpPr>
            <p:nvPr/>
          </p:nvSpPr>
          <p:spPr bwMode="auto">
            <a:xfrm>
              <a:off x="4024313" y="3409951"/>
              <a:ext cx="255588" cy="136525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</p:grpSp>
      <p:sp>
        <p:nvSpPr>
          <p:cNvPr id="97" name="文本框 67"/>
          <p:cNvSpPr txBox="1"/>
          <p:nvPr/>
        </p:nvSpPr>
        <p:spPr>
          <a:xfrm rot="199847">
            <a:off x="1243418" y="3024949"/>
            <a:ext cx="1722383" cy="523192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八斗國小</a:t>
            </a:r>
            <a:endParaRPr lang="zh-CN" altLang="en-US" sz="28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8" name="文本框 68"/>
          <p:cNvSpPr txBox="1"/>
          <p:nvPr/>
        </p:nvSpPr>
        <p:spPr>
          <a:xfrm>
            <a:off x="963865" y="3891562"/>
            <a:ext cx="1934639" cy="584747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 algn="ctr"/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13:20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/65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zh-CN" altLang="en-US" sz="1600" dirty="0">
              <a:solidFill>
                <a:srgbClr val="AB721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" name="组合 69"/>
          <p:cNvGrpSpPr/>
          <p:nvPr/>
        </p:nvGrpSpPr>
        <p:grpSpPr>
          <a:xfrm rot="20175543">
            <a:off x="3199041" y="2581094"/>
            <a:ext cx="2000962" cy="934139"/>
            <a:chOff x="4024313" y="3409951"/>
            <a:chExt cx="954881" cy="442913"/>
          </a:xfrm>
          <a:solidFill>
            <a:schemeClr val="accent2"/>
          </a:solidFill>
        </p:grpSpPr>
        <p:sp>
          <p:nvSpPr>
            <p:cNvPr id="100" name="Freeform 12"/>
            <p:cNvSpPr>
              <a:spLocks/>
            </p:cNvSpPr>
            <p:nvPr/>
          </p:nvSpPr>
          <p:spPr bwMode="auto">
            <a:xfrm>
              <a:off x="4242594" y="3509964"/>
              <a:ext cx="736600" cy="342900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101" name="Freeform 13"/>
            <p:cNvSpPr>
              <a:spLocks/>
            </p:cNvSpPr>
            <p:nvPr/>
          </p:nvSpPr>
          <p:spPr bwMode="auto">
            <a:xfrm>
              <a:off x="4024313" y="3409951"/>
              <a:ext cx="255588" cy="136525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</p:grpSp>
      <p:sp>
        <p:nvSpPr>
          <p:cNvPr id="102" name="文本框 72"/>
          <p:cNvSpPr txBox="1"/>
          <p:nvPr/>
        </p:nvSpPr>
        <p:spPr>
          <a:xfrm rot="199847">
            <a:off x="3276545" y="2234572"/>
            <a:ext cx="1922748" cy="523192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仁愛國小</a:t>
            </a:r>
            <a:endParaRPr lang="zh-CN" altLang="en-US" sz="28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" name="文本框 73"/>
          <p:cNvSpPr txBox="1"/>
          <p:nvPr/>
        </p:nvSpPr>
        <p:spPr>
          <a:xfrm>
            <a:off x="3225712" y="3205180"/>
            <a:ext cx="1934639" cy="584747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 algn="ctr"/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11:20/50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zh-CN" altLang="en-US" sz="1600" dirty="0">
              <a:solidFill>
                <a:srgbClr val="AB721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74"/>
          <p:cNvGrpSpPr/>
          <p:nvPr/>
        </p:nvGrpSpPr>
        <p:grpSpPr>
          <a:xfrm rot="20175543">
            <a:off x="5246461" y="3542732"/>
            <a:ext cx="1925314" cy="906087"/>
            <a:chOff x="4024313" y="3409951"/>
            <a:chExt cx="954881" cy="442913"/>
          </a:xfrm>
          <a:solidFill>
            <a:schemeClr val="accent2"/>
          </a:solidFill>
        </p:grpSpPr>
        <p:sp>
          <p:nvSpPr>
            <p:cNvPr id="105" name="Freeform 12"/>
            <p:cNvSpPr>
              <a:spLocks/>
            </p:cNvSpPr>
            <p:nvPr/>
          </p:nvSpPr>
          <p:spPr bwMode="auto">
            <a:xfrm>
              <a:off x="4242594" y="3509964"/>
              <a:ext cx="736600" cy="342900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106" name="Freeform 13"/>
            <p:cNvSpPr>
              <a:spLocks/>
            </p:cNvSpPr>
            <p:nvPr/>
          </p:nvSpPr>
          <p:spPr bwMode="auto">
            <a:xfrm>
              <a:off x="4024313" y="3409951"/>
              <a:ext cx="255588" cy="136525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</p:grpSp>
      <p:sp>
        <p:nvSpPr>
          <p:cNvPr id="107" name="文本框 77"/>
          <p:cNvSpPr txBox="1"/>
          <p:nvPr/>
        </p:nvSpPr>
        <p:spPr>
          <a:xfrm rot="199847">
            <a:off x="5634200" y="3296811"/>
            <a:ext cx="1643320" cy="523192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和平國小</a:t>
            </a:r>
            <a:endParaRPr lang="zh-CN" altLang="en-US" sz="28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8" name="文本框 78"/>
          <p:cNvSpPr txBox="1"/>
          <p:nvPr/>
        </p:nvSpPr>
        <p:spPr>
          <a:xfrm>
            <a:off x="5275578" y="4150402"/>
            <a:ext cx="1934639" cy="584747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17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en-US" altLang="zh-TW" sz="160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lang="en-US" altLang="zh-TW" sz="1600" dirty="0" smtClean="0">
              <a:solidFill>
                <a:srgbClr val="AB721D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10:30/50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zh-CN" altLang="en-US" sz="1600" dirty="0">
              <a:solidFill>
                <a:srgbClr val="AB721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79"/>
          <p:cNvGrpSpPr/>
          <p:nvPr/>
        </p:nvGrpSpPr>
        <p:grpSpPr>
          <a:xfrm rot="20175543">
            <a:off x="7425979" y="2307195"/>
            <a:ext cx="2190741" cy="1047447"/>
            <a:chOff x="4024313" y="3409951"/>
            <a:chExt cx="954881" cy="442913"/>
          </a:xfrm>
          <a:solidFill>
            <a:schemeClr val="accent2"/>
          </a:solidFill>
        </p:grpSpPr>
        <p:sp>
          <p:nvSpPr>
            <p:cNvPr id="110" name="Freeform 12"/>
            <p:cNvSpPr>
              <a:spLocks/>
            </p:cNvSpPr>
            <p:nvPr/>
          </p:nvSpPr>
          <p:spPr bwMode="auto">
            <a:xfrm>
              <a:off x="4242594" y="3509964"/>
              <a:ext cx="736600" cy="342900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111" name="Freeform 13"/>
            <p:cNvSpPr>
              <a:spLocks/>
            </p:cNvSpPr>
            <p:nvPr/>
          </p:nvSpPr>
          <p:spPr bwMode="auto">
            <a:xfrm>
              <a:off x="4024313" y="3409951"/>
              <a:ext cx="255588" cy="136525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</p:grpSp>
      <p:sp>
        <p:nvSpPr>
          <p:cNvPr id="112" name="文本框 82"/>
          <p:cNvSpPr txBox="1"/>
          <p:nvPr/>
        </p:nvSpPr>
        <p:spPr>
          <a:xfrm rot="199847">
            <a:off x="7575236" y="1981657"/>
            <a:ext cx="2284486" cy="523192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忠孝國小</a:t>
            </a:r>
            <a:endParaRPr lang="zh-CN" altLang="en-US" sz="28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3" name="文本框 83"/>
          <p:cNvSpPr txBox="1"/>
          <p:nvPr/>
        </p:nvSpPr>
        <p:spPr>
          <a:xfrm>
            <a:off x="7437872" y="2974278"/>
            <a:ext cx="1934639" cy="584747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18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 algn="ctr"/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10:30/67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zh-CN" altLang="en-US" sz="1600" dirty="0">
              <a:solidFill>
                <a:srgbClr val="AB721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4" name="组合 79"/>
          <p:cNvGrpSpPr/>
          <p:nvPr/>
        </p:nvGrpSpPr>
        <p:grpSpPr>
          <a:xfrm rot="20175543">
            <a:off x="8989716" y="3711933"/>
            <a:ext cx="2190741" cy="1047447"/>
            <a:chOff x="4024313" y="3409951"/>
            <a:chExt cx="954881" cy="442913"/>
          </a:xfrm>
          <a:solidFill>
            <a:schemeClr val="accent2"/>
          </a:solidFill>
        </p:grpSpPr>
        <p:sp>
          <p:nvSpPr>
            <p:cNvPr id="66" name="Freeform 12"/>
            <p:cNvSpPr>
              <a:spLocks/>
            </p:cNvSpPr>
            <p:nvPr/>
          </p:nvSpPr>
          <p:spPr bwMode="auto">
            <a:xfrm>
              <a:off x="4242594" y="3509964"/>
              <a:ext cx="736600" cy="342900"/>
            </a:xfrm>
            <a:custGeom>
              <a:avLst/>
              <a:gdLst>
                <a:gd name="T0" fmla="*/ 188 w 195"/>
                <a:gd name="T1" fmla="*/ 91 h 91"/>
                <a:gd name="T2" fmla="*/ 189 w 195"/>
                <a:gd name="T3" fmla="*/ 91 h 91"/>
                <a:gd name="T4" fmla="*/ 192 w 195"/>
                <a:gd name="T5" fmla="*/ 84 h 91"/>
                <a:gd name="T6" fmla="*/ 95 w 195"/>
                <a:gd name="T7" fmla="*/ 40 h 91"/>
                <a:gd name="T8" fmla="*/ 8 w 195"/>
                <a:gd name="T9" fmla="*/ 2 h 91"/>
                <a:gd name="T10" fmla="*/ 3 w 195"/>
                <a:gd name="T11" fmla="*/ 9 h 91"/>
                <a:gd name="T12" fmla="*/ 90 w 195"/>
                <a:gd name="T13" fmla="*/ 46 h 91"/>
                <a:gd name="T14" fmla="*/ 188 w 195"/>
                <a:gd name="T15" fmla="*/ 91 h 91"/>
                <a:gd name="T16" fmla="*/ 191 w 195"/>
                <a:gd name="T17" fmla="*/ 84 h 91"/>
                <a:gd name="T18" fmla="*/ 189 w 195"/>
                <a:gd name="T19" fmla="*/ 84 h 91"/>
                <a:gd name="T20" fmla="*/ 188 w 195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91">
                  <a:moveTo>
                    <a:pt x="188" y="91"/>
                  </a:moveTo>
                  <a:cubicBezTo>
                    <a:pt x="188" y="91"/>
                    <a:pt x="189" y="91"/>
                    <a:pt x="189" y="91"/>
                  </a:cubicBezTo>
                  <a:cubicBezTo>
                    <a:pt x="192" y="91"/>
                    <a:pt x="195" y="86"/>
                    <a:pt x="192" y="84"/>
                  </a:cubicBezTo>
                  <a:cubicBezTo>
                    <a:pt x="160" y="69"/>
                    <a:pt x="127" y="55"/>
                    <a:pt x="95" y="40"/>
                  </a:cubicBezTo>
                  <a:cubicBezTo>
                    <a:pt x="67" y="26"/>
                    <a:pt x="34" y="19"/>
                    <a:pt x="8" y="2"/>
                  </a:cubicBezTo>
                  <a:cubicBezTo>
                    <a:pt x="5" y="0"/>
                    <a:pt x="0" y="6"/>
                    <a:pt x="3" y="9"/>
                  </a:cubicBezTo>
                  <a:cubicBezTo>
                    <a:pt x="30" y="26"/>
                    <a:pt x="62" y="32"/>
                    <a:pt x="90" y="46"/>
                  </a:cubicBezTo>
                  <a:cubicBezTo>
                    <a:pt x="122" y="62"/>
                    <a:pt x="155" y="76"/>
                    <a:pt x="188" y="91"/>
                  </a:cubicBezTo>
                  <a:cubicBezTo>
                    <a:pt x="189" y="89"/>
                    <a:pt x="190" y="86"/>
                    <a:pt x="191" y="84"/>
                  </a:cubicBezTo>
                  <a:cubicBezTo>
                    <a:pt x="190" y="84"/>
                    <a:pt x="190" y="84"/>
                    <a:pt x="189" y="84"/>
                  </a:cubicBezTo>
                  <a:cubicBezTo>
                    <a:pt x="186" y="84"/>
                    <a:pt x="183" y="91"/>
                    <a:pt x="188" y="9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  <p:sp>
          <p:nvSpPr>
            <p:cNvPr id="67" name="Freeform 13"/>
            <p:cNvSpPr>
              <a:spLocks/>
            </p:cNvSpPr>
            <p:nvPr/>
          </p:nvSpPr>
          <p:spPr bwMode="auto">
            <a:xfrm>
              <a:off x="4024313" y="3409951"/>
              <a:ext cx="255588" cy="136525"/>
            </a:xfrm>
            <a:custGeom>
              <a:avLst/>
              <a:gdLst>
                <a:gd name="T0" fmla="*/ 64 w 68"/>
                <a:gd name="T1" fmla="*/ 27 h 36"/>
                <a:gd name="T2" fmla="*/ 7 w 68"/>
                <a:gd name="T3" fmla="*/ 2 h 36"/>
                <a:gd name="T4" fmla="*/ 3 w 68"/>
                <a:gd name="T5" fmla="*/ 9 h 36"/>
                <a:gd name="T6" fmla="*/ 28 w 68"/>
                <a:gd name="T7" fmla="*/ 33 h 36"/>
                <a:gd name="T8" fmla="*/ 35 w 68"/>
                <a:gd name="T9" fmla="*/ 28 h 36"/>
                <a:gd name="T10" fmla="*/ 7 w 68"/>
                <a:gd name="T11" fmla="*/ 4 h 36"/>
                <a:gd name="T12" fmla="*/ 3 w 68"/>
                <a:gd name="T13" fmla="*/ 11 h 36"/>
                <a:gd name="T14" fmla="*/ 26 w 68"/>
                <a:gd name="T15" fmla="*/ 17 h 36"/>
                <a:gd name="T16" fmla="*/ 52 w 68"/>
                <a:gd name="T17" fmla="*/ 17 h 36"/>
                <a:gd name="T18" fmla="*/ 53 w 68"/>
                <a:gd name="T19" fmla="*/ 9 h 36"/>
                <a:gd name="T20" fmla="*/ 31 w 68"/>
                <a:gd name="T21" fmla="*/ 9 h 36"/>
                <a:gd name="T22" fmla="*/ 7 w 68"/>
                <a:gd name="T23" fmla="*/ 4 h 36"/>
                <a:gd name="T24" fmla="*/ 3 w 68"/>
                <a:gd name="T25" fmla="*/ 11 h 36"/>
                <a:gd name="T26" fmla="*/ 29 w 68"/>
                <a:gd name="T27" fmla="*/ 33 h 36"/>
                <a:gd name="T28" fmla="*/ 35 w 68"/>
                <a:gd name="T29" fmla="*/ 29 h 36"/>
                <a:gd name="T30" fmla="*/ 7 w 68"/>
                <a:gd name="T31" fmla="*/ 1 h 36"/>
                <a:gd name="T32" fmla="*/ 3 w 68"/>
                <a:gd name="T33" fmla="*/ 8 h 36"/>
                <a:gd name="T34" fmla="*/ 59 w 68"/>
                <a:gd name="T35" fmla="*/ 34 h 36"/>
                <a:gd name="T36" fmla="*/ 64 w 68"/>
                <a:gd name="T37" fmla="*/ 2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36">
                  <a:moveTo>
                    <a:pt x="64" y="27"/>
                  </a:moveTo>
                  <a:cubicBezTo>
                    <a:pt x="45" y="18"/>
                    <a:pt x="26" y="11"/>
                    <a:pt x="7" y="2"/>
                  </a:cubicBezTo>
                  <a:cubicBezTo>
                    <a:pt x="6" y="4"/>
                    <a:pt x="5" y="6"/>
                    <a:pt x="3" y="9"/>
                  </a:cubicBezTo>
                  <a:cubicBezTo>
                    <a:pt x="12" y="12"/>
                    <a:pt x="26" y="23"/>
                    <a:pt x="28" y="33"/>
                  </a:cubicBezTo>
                  <a:cubicBezTo>
                    <a:pt x="30" y="31"/>
                    <a:pt x="32" y="29"/>
                    <a:pt x="35" y="28"/>
                  </a:cubicBezTo>
                  <a:cubicBezTo>
                    <a:pt x="26" y="19"/>
                    <a:pt x="17" y="12"/>
                    <a:pt x="7" y="4"/>
                  </a:cubicBezTo>
                  <a:cubicBezTo>
                    <a:pt x="6" y="6"/>
                    <a:pt x="5" y="9"/>
                    <a:pt x="3" y="11"/>
                  </a:cubicBezTo>
                  <a:cubicBezTo>
                    <a:pt x="11" y="12"/>
                    <a:pt x="18" y="16"/>
                    <a:pt x="26" y="17"/>
                  </a:cubicBezTo>
                  <a:cubicBezTo>
                    <a:pt x="34" y="18"/>
                    <a:pt x="43" y="17"/>
                    <a:pt x="52" y="17"/>
                  </a:cubicBezTo>
                  <a:cubicBezTo>
                    <a:pt x="55" y="17"/>
                    <a:pt x="58" y="9"/>
                    <a:pt x="53" y="9"/>
                  </a:cubicBezTo>
                  <a:cubicBezTo>
                    <a:pt x="46" y="9"/>
                    <a:pt x="39" y="9"/>
                    <a:pt x="31" y="9"/>
                  </a:cubicBezTo>
                  <a:cubicBezTo>
                    <a:pt x="23" y="9"/>
                    <a:pt x="15" y="5"/>
                    <a:pt x="7" y="4"/>
                  </a:cubicBezTo>
                  <a:cubicBezTo>
                    <a:pt x="3" y="3"/>
                    <a:pt x="0" y="8"/>
                    <a:pt x="3" y="11"/>
                  </a:cubicBezTo>
                  <a:cubicBezTo>
                    <a:pt x="12" y="18"/>
                    <a:pt x="21" y="25"/>
                    <a:pt x="29" y="33"/>
                  </a:cubicBezTo>
                  <a:cubicBezTo>
                    <a:pt x="31" y="36"/>
                    <a:pt x="36" y="32"/>
                    <a:pt x="35" y="29"/>
                  </a:cubicBezTo>
                  <a:cubicBezTo>
                    <a:pt x="32" y="17"/>
                    <a:pt x="17" y="6"/>
                    <a:pt x="7" y="1"/>
                  </a:cubicBezTo>
                  <a:cubicBezTo>
                    <a:pt x="3" y="0"/>
                    <a:pt x="0" y="7"/>
                    <a:pt x="3" y="8"/>
                  </a:cubicBezTo>
                  <a:cubicBezTo>
                    <a:pt x="21" y="17"/>
                    <a:pt x="41" y="25"/>
                    <a:pt x="59" y="34"/>
                  </a:cubicBezTo>
                  <a:cubicBezTo>
                    <a:pt x="63" y="36"/>
                    <a:pt x="68" y="29"/>
                    <a:pt x="64" y="27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  <a:extLst/>
          </p:spPr>
          <p:txBody>
            <a:bodyPr vert="horz" wrap="square" lIns="121882" tIns="60941" rIns="121882" bIns="6094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399"/>
            </a:p>
          </p:txBody>
        </p:sp>
      </p:grpSp>
      <p:sp>
        <p:nvSpPr>
          <p:cNvPr id="68" name="文本框 82"/>
          <p:cNvSpPr txBox="1"/>
          <p:nvPr/>
        </p:nvSpPr>
        <p:spPr>
          <a:xfrm rot="199847">
            <a:off x="9138973" y="3386395"/>
            <a:ext cx="2284486" cy="523192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r>
              <a:rPr lang="zh-TW" altLang="en-US" sz="28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正濱國小</a:t>
            </a:r>
            <a:endParaRPr lang="zh-CN" altLang="en-US" sz="2800" b="1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0" name="文本框 83"/>
          <p:cNvSpPr txBox="1"/>
          <p:nvPr/>
        </p:nvSpPr>
        <p:spPr>
          <a:xfrm>
            <a:off x="9001609" y="4538042"/>
            <a:ext cx="1934639" cy="584747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22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)</a:t>
            </a:r>
          </a:p>
          <a:p>
            <a:pPr algn="ctr"/>
            <a:r>
              <a:rPr lang="en-US" altLang="zh-TW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10:30/60</a:t>
            </a:r>
            <a:r>
              <a:rPr lang="zh-TW" altLang="en-US" sz="1600" dirty="0" smtClean="0">
                <a:solidFill>
                  <a:srgbClr val="AB721D"/>
                </a:solidFill>
                <a:latin typeface="微软雅黑" pitchFamily="34" charset="-122"/>
                <a:ea typeface="微软雅黑" pitchFamily="34" charset="-122"/>
              </a:rPr>
              <a:t>人</a:t>
            </a:r>
            <a:endParaRPr lang="zh-CN" altLang="en-US" sz="1600" dirty="0">
              <a:solidFill>
                <a:srgbClr val="AB721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1" name="Picture 2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l="24546" t="75312" r="61202"/>
          <a:stretch>
            <a:fillRect/>
          </a:stretch>
        </p:blipFill>
        <p:spPr bwMode="auto">
          <a:xfrm rot="807318">
            <a:off x="2758308" y="5199296"/>
            <a:ext cx="1722541" cy="167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l="52826" t="65077" r="31522" b="19078"/>
          <a:stretch>
            <a:fillRect/>
          </a:stretch>
        </p:blipFill>
        <p:spPr bwMode="auto">
          <a:xfrm rot="21241567">
            <a:off x="4240517" y="5431051"/>
            <a:ext cx="2034818" cy="1158715"/>
          </a:xfrm>
          <a:prstGeom prst="rect">
            <a:avLst/>
          </a:prstGeom>
          <a:noFill/>
        </p:spPr>
      </p:pic>
      <p:pic>
        <p:nvPicPr>
          <p:cNvPr id="74" name="Picture 2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t="70816" r="75662" b="7322"/>
          <a:stretch>
            <a:fillRect/>
          </a:stretch>
        </p:blipFill>
        <p:spPr bwMode="auto">
          <a:xfrm rot="21400723">
            <a:off x="8161625" y="-392305"/>
            <a:ext cx="4472907" cy="226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2194414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1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00"/>
                            </p:stCondLst>
                            <p:childTnLst>
                              <p:par>
                                <p:cTn id="6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97" grpId="0"/>
      <p:bldP spid="98" grpId="0"/>
      <p:bldP spid="102" grpId="0"/>
      <p:bldP spid="103" grpId="0"/>
      <p:bldP spid="107" grpId="0"/>
      <p:bldP spid="108" grpId="0"/>
      <p:bldP spid="112" grpId="0"/>
      <p:bldP spid="113" grpId="0"/>
      <p:bldP spid="68" grpId="0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MP\Desktop\1547004174213.jpg"/>
          <p:cNvPicPr>
            <a:picLocks noChangeAspect="1" noChangeArrowheads="1"/>
          </p:cNvPicPr>
          <p:nvPr/>
        </p:nvPicPr>
        <p:blipFill>
          <a:blip r:embed="rId3"/>
          <a:srcRect r="-2365" b="24864"/>
          <a:stretch>
            <a:fillRect/>
          </a:stretch>
        </p:blipFill>
        <p:spPr bwMode="auto">
          <a:xfrm rot="1166660">
            <a:off x="9153495" y="-170479"/>
            <a:ext cx="3246341" cy="3076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TEMP\Desktop\封面 拷貝.JPG"/>
          <p:cNvPicPr>
            <a:picLocks noChangeAspect="1" noChangeArrowheads="1"/>
          </p:cNvPicPr>
          <p:nvPr/>
        </p:nvPicPr>
        <p:blipFill>
          <a:blip r:embed="rId4"/>
          <a:srcRect l="36308" t="-441" r="45105" b="86142"/>
          <a:stretch>
            <a:fillRect/>
          </a:stretch>
        </p:blipFill>
        <p:spPr bwMode="auto">
          <a:xfrm rot="20008785">
            <a:off x="34159" y="197007"/>
            <a:ext cx="1875564" cy="811648"/>
          </a:xfrm>
          <a:prstGeom prst="rect">
            <a:avLst/>
          </a:prstGeom>
          <a:noFill/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4BFC41E5-B144-4672-BFD4-F54938A37F23}"/>
              </a:ext>
            </a:extLst>
          </p:cNvPr>
          <p:cNvSpPr/>
          <p:nvPr/>
        </p:nvSpPr>
        <p:spPr>
          <a:xfrm>
            <a:off x="1329968" y="508349"/>
            <a:ext cx="3746528" cy="7078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感官饗宴</a:t>
            </a:r>
            <a:r>
              <a:rPr lang="en-US" altLang="zh-TW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4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視覺</a:t>
            </a:r>
            <a:endParaRPr lang="zh-CN" altLang="en-US" sz="40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Freeform 21">
            <a:extLst>
              <a:ext uri="{FF2B5EF4-FFF2-40B4-BE49-F238E27FC236}">
                <a16:creationId xmlns="" xmlns:a16="http://schemas.microsoft.com/office/drawing/2014/main" id="{C816BAED-4242-4A18-8032-88D63D07BB33}"/>
              </a:ext>
            </a:extLst>
          </p:cNvPr>
          <p:cNvSpPr>
            <a:spLocks/>
          </p:cNvSpPr>
          <p:nvPr/>
        </p:nvSpPr>
        <p:spPr bwMode="auto">
          <a:xfrm>
            <a:off x="0" y="1547311"/>
            <a:ext cx="5506640" cy="265928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342" y="2266123"/>
            <a:ext cx="5009085" cy="375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TEMP\Desktop\1547004174213.jpg"/>
          <p:cNvPicPr>
            <a:picLocks noChangeAspect="1" noChangeArrowheads="1"/>
          </p:cNvPicPr>
          <p:nvPr/>
        </p:nvPicPr>
        <p:blipFill>
          <a:blip r:embed="rId3"/>
          <a:srcRect t="72999" r="-2365" b="-1927"/>
          <a:stretch>
            <a:fillRect/>
          </a:stretch>
        </p:blipFill>
        <p:spPr bwMode="auto">
          <a:xfrm rot="3295456">
            <a:off x="8518920" y="3960658"/>
            <a:ext cx="4597769" cy="1677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0807" y="1135117"/>
            <a:ext cx="3751207" cy="500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2194414"/>
      </p:ext>
    </p:extLst>
  </p:cSld>
  <p:clrMapOvr>
    <a:masterClrMapping/>
  </p:clrMapOvr>
  <p:transition spd="slow"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</p:bldLst>
  </p:timing>
</p:sld>
</file>

<file path=ppt/theme/theme1.xml><?xml version="1.0" encoding="utf-8"?>
<a:theme xmlns:a="http://schemas.openxmlformats.org/drawingml/2006/main" name="千图海量PPT模板www.58pic.com​​">
  <a:themeElements>
    <a:clrScheme name="自定义 9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5F5F5F"/>
      </a:accent1>
      <a:accent2>
        <a:srgbClr val="4D4D4D"/>
      </a:accent2>
      <a:accent3>
        <a:srgbClr val="5F5F5F"/>
      </a:accent3>
      <a:accent4>
        <a:srgbClr val="969696"/>
      </a:accent4>
      <a:accent5>
        <a:srgbClr val="5F5F5F"/>
      </a:accent5>
      <a:accent6>
        <a:srgbClr val="5F5F5F"/>
      </a:accent6>
      <a:hlink>
        <a:srgbClr val="5F5F5F"/>
      </a:hlink>
      <a:folHlink>
        <a:srgbClr val="91919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248</Words>
  <Application>Microsoft Office PowerPoint</Application>
  <PresentationFormat>自訂</PresentationFormat>
  <Paragraphs>56</Paragraphs>
  <Slides>13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4" baseType="lpstr">
      <vt:lpstr>千图海量PPT模板www.58pic.com​​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C8173201</cp:lastModifiedBy>
  <cp:revision>89</cp:revision>
  <dcterms:created xsi:type="dcterms:W3CDTF">2018-05-02T06:43:07Z</dcterms:created>
  <dcterms:modified xsi:type="dcterms:W3CDTF">2019-01-10T07:52:42Z</dcterms:modified>
</cp:coreProperties>
</file>